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68" r:id="rId6"/>
  </p:sldMasterIdLst>
  <p:notesMasterIdLst>
    <p:notesMasterId r:id="rId38"/>
  </p:notesMasterIdLst>
  <p:sldIdLst>
    <p:sldId id="256" r:id="rId7"/>
    <p:sldId id="784" r:id="rId8"/>
    <p:sldId id="1031" r:id="rId9"/>
    <p:sldId id="1026" r:id="rId10"/>
    <p:sldId id="788" r:id="rId11"/>
    <p:sldId id="786" r:id="rId12"/>
    <p:sldId id="790" r:id="rId13"/>
    <p:sldId id="789" r:id="rId14"/>
    <p:sldId id="791" r:id="rId15"/>
    <p:sldId id="785" r:id="rId16"/>
    <p:sldId id="263" r:id="rId17"/>
    <p:sldId id="1025" r:id="rId18"/>
    <p:sldId id="1022" r:id="rId19"/>
    <p:sldId id="1023" r:id="rId20"/>
    <p:sldId id="793" r:id="rId21"/>
    <p:sldId id="1028" r:id="rId22"/>
    <p:sldId id="1027" r:id="rId23"/>
    <p:sldId id="1029" r:id="rId24"/>
    <p:sldId id="259" r:id="rId25"/>
    <p:sldId id="1036" r:id="rId26"/>
    <p:sldId id="1035" r:id="rId27"/>
    <p:sldId id="1037" r:id="rId28"/>
    <p:sldId id="1030" r:id="rId29"/>
    <p:sldId id="1039" r:id="rId30"/>
    <p:sldId id="262" r:id="rId31"/>
    <p:sldId id="1038" r:id="rId32"/>
    <p:sldId id="783" r:id="rId33"/>
    <p:sldId id="1033" r:id="rId34"/>
    <p:sldId id="906" r:id="rId35"/>
    <p:sldId id="1034" r:id="rId36"/>
    <p:sldId id="104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6B69E6E-EA67-6CF2-3C33-1599EEFC9925}" name="Pelfrey, Mikael B (KYTC)" initials="P(" userId="S::mikael.pelfrey_ky.gov#ext#@hdrinc.onmicrosoft.com::dcce0be6-65d6-4e5d-b49c-578d586e2dcc" providerId="AD"/>
  <p188:author id="{F4CFEC93-E935-44CF-BAA3-C282DE2ECBB6}" name="Saylor, Ben" initials="" userId="S::BSAYLOR@hdrinc.com::ac9e9a79-c89b-4217-b073-53dc8fad9b0a" providerId="AD"/>
  <p188:author id="{C466DEA1-13AB-400A-B627-02EB36CF72F6}" name="Roos, Kathryn" initials="" userId="S::KROOS@hdrinc.com::7f724972-3db3-478b-bb50-7af5cbb9e85e" providerId="AD"/>
  <p188:author id="{3F5059B5-DA96-8D37-F3E7-4BA7BF97D517}" name="O'Rourke, Kathleen" initials="KO" userId="S::KOROURKE@hdrinc.com::dbc07036-91bc-4664-b7f1-145491627fa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3B60"/>
    <a:srgbClr val="D3E7F8"/>
    <a:srgbClr val="5EB3E4"/>
    <a:srgbClr val="022D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785" autoAdjust="0"/>
  </p:normalViewPr>
  <p:slideViewPr>
    <p:cSldViewPr snapToGrid="0">
      <p:cViewPr varScale="1">
        <p:scale>
          <a:sx n="70" d="100"/>
          <a:sy n="70" d="100"/>
        </p:scale>
        <p:origin x="331"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6/11/relationships/changesInfo" Target="changesInfos/changesInfo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Rourke, Kathleen" userId="dbc07036-91bc-4664-b7f1-145491627fa2" providerId="ADAL" clId="{CA66AB20-DA09-4805-BE8B-33F0733B58C3}"/>
    <pc:docChg chg="modSld">
      <pc:chgData name="O'Rourke, Kathleen" userId="dbc07036-91bc-4664-b7f1-145491627fa2" providerId="ADAL" clId="{CA66AB20-DA09-4805-BE8B-33F0733B58C3}" dt="2025-08-28T21:28:14.372" v="0" actId="20577"/>
      <pc:docMkLst>
        <pc:docMk/>
      </pc:docMkLst>
      <pc:sldChg chg="modNotesTx">
        <pc:chgData name="O'Rourke, Kathleen" userId="dbc07036-91bc-4664-b7f1-145491627fa2" providerId="ADAL" clId="{CA66AB20-DA09-4805-BE8B-33F0733B58C3}" dt="2025-08-28T21:28:14.372" v="0" actId="20577"/>
        <pc:sldMkLst>
          <pc:docMk/>
          <pc:sldMk cId="3303553727" sldId="79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EE0CBE-0FE5-4A7F-A6D9-BD72309EAD84}" type="datetimeFigureOut">
              <a:rPr lang="en-US" smtClean="0"/>
              <a:t>8/28/2025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780767-F64D-455B-80EA-337D3CFA0BCD}" type="slidenum">
              <a:rPr lang="en-US" smtClean="0"/>
              <a:t>‹#›</a:t>
            </a:fld>
            <a:endParaRPr lang="en-US"/>
          </a:p>
        </p:txBody>
      </p:sp>
    </p:spTree>
    <p:extLst>
      <p:ext uri="{BB962C8B-B14F-4D97-AF65-F5344CB8AC3E}">
        <p14:creationId xmlns:p14="http://schemas.microsoft.com/office/powerpoint/2010/main" val="4251761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Speakers: Mikael, Kathryn, Ben, Casey</a:t>
            </a:r>
          </a:p>
        </p:txBody>
      </p:sp>
      <p:sp>
        <p:nvSpPr>
          <p:cNvPr id="4" name="Slide Number Placeholder 3"/>
          <p:cNvSpPr>
            <a:spLocks noGrp="1"/>
          </p:cNvSpPr>
          <p:nvPr>
            <p:ph type="sldNum" sz="quarter" idx="5"/>
          </p:nvPr>
        </p:nvSpPr>
        <p:spPr/>
        <p:txBody>
          <a:bodyPr/>
          <a:lstStyle/>
          <a:p>
            <a:fld id="{AF780767-F64D-455B-80EA-337D3CFA0BCD}" type="slidenum">
              <a:rPr lang="en-US" smtClean="0"/>
              <a:t>1</a:t>
            </a:fld>
            <a:endParaRPr lang="en-US"/>
          </a:p>
        </p:txBody>
      </p:sp>
    </p:spTree>
    <p:extLst>
      <p:ext uri="{BB962C8B-B14F-4D97-AF65-F5344CB8AC3E}">
        <p14:creationId xmlns:p14="http://schemas.microsoft.com/office/powerpoint/2010/main" val="30358480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05A38-AF00-B88D-D0CA-F76C9A5D45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4B3926-0431-02E4-796F-E573835586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FA9104-FCF8-071E-06B1-99B4646524FB}"/>
              </a:ext>
            </a:extLst>
          </p:cNvPr>
          <p:cNvSpPr>
            <a:spLocks noGrp="1"/>
          </p:cNvSpPr>
          <p:nvPr>
            <p:ph type="body" idx="1"/>
          </p:nvPr>
        </p:nvSpPr>
        <p:spPr/>
        <p:txBody>
          <a:bodyPr/>
          <a:lstStyle/>
          <a:p>
            <a:r>
              <a:rPr lang="en-US" dirty="0"/>
              <a:t>Mikael: NEVI Program Update-</a:t>
            </a:r>
          </a:p>
          <a:p>
            <a:endParaRPr lang="en-US" dirty="0"/>
          </a:p>
        </p:txBody>
      </p:sp>
      <p:sp>
        <p:nvSpPr>
          <p:cNvPr id="4" name="Slide Number Placeholder 3">
            <a:extLst>
              <a:ext uri="{FF2B5EF4-FFF2-40B4-BE49-F238E27FC236}">
                <a16:creationId xmlns:a16="http://schemas.microsoft.com/office/drawing/2014/main" id="{610891ED-A498-CA44-2604-0FB92562B848}"/>
              </a:ext>
            </a:extLst>
          </p:cNvPr>
          <p:cNvSpPr>
            <a:spLocks noGrp="1"/>
          </p:cNvSpPr>
          <p:nvPr>
            <p:ph type="sldNum" sz="quarter" idx="5"/>
          </p:nvPr>
        </p:nvSpPr>
        <p:spPr/>
        <p:txBody>
          <a:bodyPr/>
          <a:lstStyle/>
          <a:p>
            <a:fld id="{AF780767-F64D-455B-80EA-337D3CFA0BCD}" type="slidenum">
              <a:rPr lang="en-US" smtClean="0"/>
              <a:t>10</a:t>
            </a:fld>
            <a:endParaRPr lang="en-US"/>
          </a:p>
        </p:txBody>
      </p:sp>
    </p:spTree>
    <p:extLst>
      <p:ext uri="{BB962C8B-B14F-4D97-AF65-F5344CB8AC3E}">
        <p14:creationId xmlns:p14="http://schemas.microsoft.com/office/powerpoint/2010/main" val="4237122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E0A5B-E252-EE60-5AAF-B6FBC39144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08AD1E-6869-57D4-0B42-0214E66C30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051007-55A0-17ED-65C9-011FC3B7894C}"/>
              </a:ext>
            </a:extLst>
          </p:cNvPr>
          <p:cNvSpPr>
            <a:spLocks noGrp="1"/>
          </p:cNvSpPr>
          <p:nvPr>
            <p:ph type="body" idx="1"/>
          </p:nvPr>
        </p:nvSpPr>
        <p:spPr/>
        <p:txBody>
          <a:bodyPr/>
          <a:lstStyle/>
          <a:p>
            <a:r>
              <a:rPr lang="en-US"/>
              <a:t>Mikael:</a:t>
            </a:r>
          </a:p>
          <a:p>
            <a:endParaRPr lang="en-US"/>
          </a:p>
          <a:p>
            <a:r>
              <a:rPr lang="en-US"/>
              <a:t>Funding freeze</a:t>
            </a:r>
          </a:p>
          <a:p>
            <a:r>
              <a:rPr lang="en-US"/>
              <a:t>Latest guidance- released in August</a:t>
            </a:r>
          </a:p>
          <a:p>
            <a:endParaRPr lang="en-US"/>
          </a:p>
          <a:p>
            <a:r>
              <a:rPr lang="en-US"/>
              <a:t>How do we plan for uncertainty/resiliency</a:t>
            </a:r>
          </a:p>
        </p:txBody>
      </p:sp>
      <p:sp>
        <p:nvSpPr>
          <p:cNvPr id="4" name="Slide Number Placeholder 3">
            <a:extLst>
              <a:ext uri="{FF2B5EF4-FFF2-40B4-BE49-F238E27FC236}">
                <a16:creationId xmlns:a16="http://schemas.microsoft.com/office/drawing/2014/main" id="{2ACA028D-0FB9-01B9-C607-79B81836E14A}"/>
              </a:ext>
            </a:extLst>
          </p:cNvPr>
          <p:cNvSpPr>
            <a:spLocks noGrp="1"/>
          </p:cNvSpPr>
          <p:nvPr>
            <p:ph type="sldNum" sz="quarter" idx="5"/>
          </p:nvPr>
        </p:nvSpPr>
        <p:spPr/>
        <p:txBody>
          <a:bodyPr/>
          <a:lstStyle/>
          <a:p>
            <a:fld id="{AF780767-F64D-455B-80EA-337D3CFA0BCD}" type="slidenum">
              <a:rPr lang="en-US" smtClean="0"/>
              <a:t>11</a:t>
            </a:fld>
            <a:endParaRPr lang="en-US"/>
          </a:p>
        </p:txBody>
      </p:sp>
    </p:spTree>
    <p:extLst>
      <p:ext uri="{BB962C8B-B14F-4D97-AF65-F5344CB8AC3E}">
        <p14:creationId xmlns:p14="http://schemas.microsoft.com/office/powerpoint/2010/main" val="1297534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Kathryn (Below is from notes on kick off call)</a:t>
            </a:r>
          </a:p>
          <a:p>
            <a:endParaRPr lang="en-US"/>
          </a:p>
          <a:p>
            <a:r>
              <a:rPr lang="en-US"/>
              <a:t>How fed gov has set this up</a:t>
            </a:r>
          </a:p>
          <a:p>
            <a:r>
              <a:rPr lang="en-US"/>
              <a:t>Developers working with gov agencies</a:t>
            </a:r>
          </a:p>
          <a:p>
            <a:endParaRPr lang="en-US"/>
          </a:p>
          <a:p>
            <a:r>
              <a:rPr lang="en-US"/>
              <a:t>Challenges w/ developer buildout</a:t>
            </a:r>
          </a:p>
          <a:p>
            <a:r>
              <a:rPr lang="en-US"/>
              <a:t>Site host issues</a:t>
            </a:r>
          </a:p>
          <a:p>
            <a:r>
              <a:rPr lang="en-US"/>
              <a:t>Developer issues</a:t>
            </a:r>
          </a:p>
          <a:p>
            <a:r>
              <a:rPr lang="en-US"/>
              <a:t>Rules and regulations </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6BDB39-D125-4331-91E6-CD533DB83B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4434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78703-B8DD-F4A7-302A-E5B24C2F17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F15E9D-0B3B-B0CC-8846-BE0B10CAF4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D398C6-2639-462D-E623-0E38B111A1AF}"/>
              </a:ext>
            </a:extLst>
          </p:cNvPr>
          <p:cNvSpPr>
            <a:spLocks noGrp="1"/>
          </p:cNvSpPr>
          <p:nvPr>
            <p:ph type="body" idx="1"/>
          </p:nvPr>
        </p:nvSpPr>
        <p:spPr/>
        <p:txBody>
          <a:bodyPr/>
          <a:lstStyle/>
          <a:p>
            <a:r>
              <a:rPr lang="en-US"/>
              <a:t>KATHRYN</a:t>
            </a:r>
          </a:p>
          <a:p>
            <a:endParaRPr lang="en-US"/>
          </a:p>
          <a:p>
            <a:r>
              <a:rPr lang="en-US"/>
              <a:t>Overview of program challenges</a:t>
            </a:r>
          </a:p>
        </p:txBody>
      </p:sp>
      <p:sp>
        <p:nvSpPr>
          <p:cNvPr id="4" name="Slide Number Placeholder 3">
            <a:extLst>
              <a:ext uri="{FF2B5EF4-FFF2-40B4-BE49-F238E27FC236}">
                <a16:creationId xmlns:a16="http://schemas.microsoft.com/office/drawing/2014/main" id="{25B2007D-336A-155F-A832-9012EC22A09D}"/>
              </a:ext>
            </a:extLst>
          </p:cNvPr>
          <p:cNvSpPr>
            <a:spLocks noGrp="1"/>
          </p:cNvSpPr>
          <p:nvPr>
            <p:ph type="sldNum" sz="quarter" idx="5"/>
          </p:nvPr>
        </p:nvSpPr>
        <p:spPr/>
        <p:txBody>
          <a:bodyPr/>
          <a:lstStyle/>
          <a:p>
            <a:fld id="{AF780767-F64D-455B-80EA-337D3CFA0BCD}" type="slidenum">
              <a:rPr lang="en-US" smtClean="0"/>
              <a:t>13</a:t>
            </a:fld>
            <a:endParaRPr lang="en-US"/>
          </a:p>
        </p:txBody>
      </p:sp>
    </p:spTree>
    <p:extLst>
      <p:ext uri="{BB962C8B-B14F-4D97-AF65-F5344CB8AC3E}">
        <p14:creationId xmlns:p14="http://schemas.microsoft.com/office/powerpoint/2010/main" val="230425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79115-1297-3676-D6AE-97AEB4CAEB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048C1C-4D15-FDC8-D1B4-C90CAE3D62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DD7297-0F24-EC57-8505-D6527AC66FCD}"/>
              </a:ext>
            </a:extLst>
          </p:cNvPr>
          <p:cNvSpPr>
            <a:spLocks noGrp="1"/>
          </p:cNvSpPr>
          <p:nvPr>
            <p:ph type="body" idx="1"/>
          </p:nvPr>
        </p:nvSpPr>
        <p:spPr/>
        <p:txBody>
          <a:bodyPr/>
          <a:lstStyle/>
          <a:p>
            <a:r>
              <a:rPr lang="en-US"/>
              <a:t>Kathryn- NOTE this is not for covering all regulations, instead its meant to highlight how many requirements are included within the KY EV charging program. This is a challenge for both KYTC to oversee compliance for and for developers to meet</a:t>
            </a:r>
          </a:p>
        </p:txBody>
      </p:sp>
      <p:sp>
        <p:nvSpPr>
          <p:cNvPr id="4" name="Slide Number Placeholder 3">
            <a:extLst>
              <a:ext uri="{FF2B5EF4-FFF2-40B4-BE49-F238E27FC236}">
                <a16:creationId xmlns:a16="http://schemas.microsoft.com/office/drawing/2014/main" id="{C9A5F9CE-BA2C-1D5C-9FA8-C3D0902E2CEE}"/>
              </a:ext>
            </a:extLst>
          </p:cNvPr>
          <p:cNvSpPr>
            <a:spLocks noGrp="1"/>
          </p:cNvSpPr>
          <p:nvPr>
            <p:ph type="sldNum" sz="quarter" idx="5"/>
          </p:nvPr>
        </p:nvSpPr>
        <p:spPr/>
        <p:txBody>
          <a:bodyPr/>
          <a:lstStyle/>
          <a:p>
            <a:fld id="{AF780767-F64D-455B-80EA-337D3CFA0BCD}" type="slidenum">
              <a:rPr lang="en-US" smtClean="0"/>
              <a:t>14</a:t>
            </a:fld>
            <a:endParaRPr lang="en-US"/>
          </a:p>
        </p:txBody>
      </p:sp>
    </p:spTree>
    <p:extLst>
      <p:ext uri="{BB962C8B-B14F-4D97-AF65-F5344CB8AC3E}">
        <p14:creationId xmlns:p14="http://schemas.microsoft.com/office/powerpoint/2010/main" val="2955999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104A0-562F-EC33-740E-835FC80428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3A17DE-DEA3-BD7F-B415-EBD9D14090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313FE8-E01D-5644-5ADC-2BA06BCC2F28}"/>
              </a:ext>
            </a:extLst>
          </p:cNvPr>
          <p:cNvSpPr>
            <a:spLocks noGrp="1"/>
          </p:cNvSpPr>
          <p:nvPr>
            <p:ph type="body" idx="1"/>
          </p:nvPr>
        </p:nvSpPr>
        <p:spPr/>
        <p:txBody>
          <a:bodyPr/>
          <a:lstStyle/>
          <a:p>
            <a:r>
              <a:rPr lang="en-US"/>
              <a:t>KATHRYN</a:t>
            </a:r>
          </a:p>
        </p:txBody>
      </p:sp>
      <p:sp>
        <p:nvSpPr>
          <p:cNvPr id="4" name="Slide Number Placeholder 3">
            <a:extLst>
              <a:ext uri="{FF2B5EF4-FFF2-40B4-BE49-F238E27FC236}">
                <a16:creationId xmlns:a16="http://schemas.microsoft.com/office/drawing/2014/main" id="{FA6AE2AC-81F8-5CF0-112C-CD06A951527A}"/>
              </a:ext>
            </a:extLst>
          </p:cNvPr>
          <p:cNvSpPr>
            <a:spLocks noGrp="1"/>
          </p:cNvSpPr>
          <p:nvPr>
            <p:ph type="sldNum" sz="quarter" idx="5"/>
          </p:nvPr>
        </p:nvSpPr>
        <p:spPr/>
        <p:txBody>
          <a:bodyPr/>
          <a:lstStyle/>
          <a:p>
            <a:fld id="{AF780767-F64D-455B-80EA-337D3CFA0BCD}" type="slidenum">
              <a:rPr lang="en-US" smtClean="0"/>
              <a:t>15</a:t>
            </a:fld>
            <a:endParaRPr lang="en-US"/>
          </a:p>
        </p:txBody>
      </p:sp>
    </p:spTree>
    <p:extLst>
      <p:ext uri="{BB962C8B-B14F-4D97-AF65-F5344CB8AC3E}">
        <p14:creationId xmlns:p14="http://schemas.microsoft.com/office/powerpoint/2010/main" val="4055828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5D7BF-0D0E-C5B6-A265-35C42BDE55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B0E56D-E2C5-378F-CF08-27730D5CF8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A277BC-7D8B-BCC3-A0CF-444B3CB30D28}"/>
              </a:ext>
            </a:extLst>
          </p:cNvPr>
          <p:cNvSpPr>
            <a:spLocks noGrp="1"/>
          </p:cNvSpPr>
          <p:nvPr>
            <p:ph type="body" idx="1"/>
          </p:nvPr>
        </p:nvSpPr>
        <p:spPr/>
        <p:txBody>
          <a:bodyPr/>
          <a:lstStyle/>
          <a:p>
            <a:r>
              <a:rPr lang="en-US"/>
              <a:t>KATHRYN</a:t>
            </a:r>
          </a:p>
        </p:txBody>
      </p:sp>
      <p:sp>
        <p:nvSpPr>
          <p:cNvPr id="4" name="Slide Number Placeholder 3">
            <a:extLst>
              <a:ext uri="{FF2B5EF4-FFF2-40B4-BE49-F238E27FC236}">
                <a16:creationId xmlns:a16="http://schemas.microsoft.com/office/drawing/2014/main" id="{8301274A-09D2-F04F-05A9-6366EDFBE4D3}"/>
              </a:ext>
            </a:extLst>
          </p:cNvPr>
          <p:cNvSpPr>
            <a:spLocks noGrp="1"/>
          </p:cNvSpPr>
          <p:nvPr>
            <p:ph type="sldNum" sz="quarter" idx="5"/>
          </p:nvPr>
        </p:nvSpPr>
        <p:spPr/>
        <p:txBody>
          <a:bodyPr/>
          <a:lstStyle/>
          <a:p>
            <a:fld id="{AF780767-F64D-455B-80EA-337D3CFA0BCD}" type="slidenum">
              <a:rPr lang="en-US" smtClean="0"/>
              <a:t>16</a:t>
            </a:fld>
            <a:endParaRPr lang="en-US"/>
          </a:p>
        </p:txBody>
      </p:sp>
    </p:spTree>
    <p:extLst>
      <p:ext uri="{BB962C8B-B14F-4D97-AF65-F5344CB8AC3E}">
        <p14:creationId xmlns:p14="http://schemas.microsoft.com/office/powerpoint/2010/main" val="2807567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4E8D4-68C9-A9F9-F9E5-A27C6EA819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141AD3-B976-E981-CB21-ED8120E6B3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E24C01-C24D-6AC4-7AD9-0B94CD88C9E7}"/>
              </a:ext>
            </a:extLst>
          </p:cNvPr>
          <p:cNvSpPr>
            <a:spLocks noGrp="1"/>
          </p:cNvSpPr>
          <p:nvPr>
            <p:ph type="body" idx="1"/>
          </p:nvPr>
        </p:nvSpPr>
        <p:spPr/>
        <p:txBody>
          <a:bodyPr/>
          <a:lstStyle/>
          <a:p>
            <a:r>
              <a:rPr lang="en-US" dirty="0"/>
              <a:t>KATHRYN</a:t>
            </a:r>
          </a:p>
          <a:p>
            <a:endParaRPr lang="en-US" dirty="0"/>
          </a:p>
          <a:p>
            <a:r>
              <a:rPr lang="en-US" dirty="0"/>
              <a:t>What is our FTE equivalent for this contract? Kate asked Rob</a:t>
            </a:r>
          </a:p>
          <a:p>
            <a:endParaRPr lang="en-US" dirty="0"/>
          </a:p>
          <a:p>
            <a:r>
              <a:rPr lang="en-US" dirty="0"/>
              <a:t>Hand off to Ben</a:t>
            </a:r>
          </a:p>
        </p:txBody>
      </p:sp>
      <p:sp>
        <p:nvSpPr>
          <p:cNvPr id="4" name="Slide Number Placeholder 3">
            <a:extLst>
              <a:ext uri="{FF2B5EF4-FFF2-40B4-BE49-F238E27FC236}">
                <a16:creationId xmlns:a16="http://schemas.microsoft.com/office/drawing/2014/main" id="{B7EE4285-5275-F2F1-7311-502FA3D90D00}"/>
              </a:ext>
            </a:extLst>
          </p:cNvPr>
          <p:cNvSpPr>
            <a:spLocks noGrp="1"/>
          </p:cNvSpPr>
          <p:nvPr>
            <p:ph type="sldNum" sz="quarter" idx="5"/>
          </p:nvPr>
        </p:nvSpPr>
        <p:spPr/>
        <p:txBody>
          <a:bodyPr/>
          <a:lstStyle/>
          <a:p>
            <a:fld id="{AF780767-F64D-455B-80EA-337D3CFA0BCD}" type="slidenum">
              <a:rPr lang="en-US" smtClean="0"/>
              <a:t>17</a:t>
            </a:fld>
            <a:endParaRPr lang="en-US"/>
          </a:p>
        </p:txBody>
      </p:sp>
    </p:spTree>
    <p:extLst>
      <p:ext uri="{BB962C8B-B14F-4D97-AF65-F5344CB8AC3E}">
        <p14:creationId xmlns:p14="http://schemas.microsoft.com/office/powerpoint/2010/main" val="1563372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F9E64-EB74-0D95-380F-972ACDAD69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14E78A-9362-78FF-C6FF-ADC2EA7DE0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71CBD6-835D-E5C6-11F0-389D4E8273A2}"/>
              </a:ext>
            </a:extLst>
          </p:cNvPr>
          <p:cNvSpPr>
            <a:spLocks noGrp="1"/>
          </p:cNvSpPr>
          <p:nvPr>
            <p:ph type="body" idx="1"/>
          </p:nvPr>
        </p:nvSpPr>
        <p:spPr/>
        <p:txBody>
          <a:bodyPr/>
          <a:lstStyle/>
          <a:p>
            <a:r>
              <a:rPr lang="en-US"/>
              <a:t>BEN</a:t>
            </a:r>
          </a:p>
          <a:p>
            <a:endParaRPr lang="en-US"/>
          </a:p>
          <a:p>
            <a:r>
              <a:rPr lang="en-US" err="1"/>
              <a:t>Sharepoint</a:t>
            </a:r>
            <a:r>
              <a:rPr lang="en-US"/>
              <a:t> System</a:t>
            </a:r>
          </a:p>
          <a:p>
            <a:r>
              <a:rPr lang="en-US"/>
              <a:t>Number of deliverables and how we track deliverables/projects </a:t>
            </a:r>
          </a:p>
          <a:p>
            <a:r>
              <a:rPr lang="en-US"/>
              <a:t>Utilizing existing tech that KYTC uses (Teams/</a:t>
            </a:r>
            <a:r>
              <a:rPr lang="en-US" err="1"/>
              <a:t>Sharepoint</a:t>
            </a:r>
            <a:r>
              <a:rPr lang="en-US"/>
              <a:t>)</a:t>
            </a:r>
          </a:p>
          <a:p>
            <a:r>
              <a:rPr lang="en-US"/>
              <a:t>Worksheets</a:t>
            </a:r>
          </a:p>
          <a:p>
            <a:r>
              <a:rPr lang="en-US"/>
              <a:t>Regular Developer Meetings and Office Hours</a:t>
            </a:r>
          </a:p>
          <a:p>
            <a:endParaRPr lang="en-US"/>
          </a:p>
        </p:txBody>
      </p:sp>
      <p:sp>
        <p:nvSpPr>
          <p:cNvPr id="4" name="Slide Number Placeholder 3">
            <a:extLst>
              <a:ext uri="{FF2B5EF4-FFF2-40B4-BE49-F238E27FC236}">
                <a16:creationId xmlns:a16="http://schemas.microsoft.com/office/drawing/2014/main" id="{30966BA7-265E-2FFD-2B40-4D2BD91D397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6BDB39-D125-4331-91E6-CD533DB83B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14354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BEN</a:t>
            </a:r>
          </a:p>
          <a:p>
            <a:endParaRPr lang="en-US"/>
          </a:p>
          <a:p>
            <a:r>
              <a:rPr lang="en-US"/>
              <a:t>How we manage developer submission and compliance</a:t>
            </a:r>
          </a:p>
          <a:p>
            <a:r>
              <a:rPr lang="en-US"/>
              <a:t>Design process</a:t>
            </a:r>
          </a:p>
        </p:txBody>
      </p:sp>
      <p:sp>
        <p:nvSpPr>
          <p:cNvPr id="4" name="Slide Number Placeholder 3"/>
          <p:cNvSpPr>
            <a:spLocks noGrp="1"/>
          </p:cNvSpPr>
          <p:nvPr>
            <p:ph type="sldNum" sz="quarter" idx="5"/>
          </p:nvPr>
        </p:nvSpPr>
        <p:spPr/>
        <p:txBody>
          <a:bodyPr/>
          <a:lstStyle/>
          <a:p>
            <a:fld id="{AF780767-F64D-455B-80EA-337D3CFA0BCD}" type="slidenum">
              <a:rPr lang="en-US" smtClean="0"/>
              <a:t>19</a:t>
            </a:fld>
            <a:endParaRPr lang="en-US"/>
          </a:p>
        </p:txBody>
      </p:sp>
    </p:spTree>
    <p:extLst>
      <p:ext uri="{BB962C8B-B14F-4D97-AF65-F5344CB8AC3E}">
        <p14:creationId xmlns:p14="http://schemas.microsoft.com/office/powerpoint/2010/main" val="4190887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Mikael</a:t>
            </a:r>
          </a:p>
        </p:txBody>
      </p:sp>
      <p:sp>
        <p:nvSpPr>
          <p:cNvPr id="4" name="Slide Number Placeholder 3"/>
          <p:cNvSpPr>
            <a:spLocks noGrp="1"/>
          </p:cNvSpPr>
          <p:nvPr>
            <p:ph type="sldNum" sz="quarter" idx="5"/>
          </p:nvPr>
        </p:nvSpPr>
        <p:spPr/>
        <p:txBody>
          <a:bodyPr/>
          <a:lstStyle/>
          <a:p>
            <a:fld id="{AF780767-F64D-455B-80EA-337D3CFA0BCD}" type="slidenum">
              <a:rPr lang="en-US" smtClean="0"/>
              <a:t>2</a:t>
            </a:fld>
            <a:endParaRPr lang="en-US"/>
          </a:p>
        </p:txBody>
      </p:sp>
    </p:spTree>
    <p:extLst>
      <p:ext uri="{BB962C8B-B14F-4D97-AF65-F5344CB8AC3E}">
        <p14:creationId xmlns:p14="http://schemas.microsoft.com/office/powerpoint/2010/main" val="23228213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0163A-3BD4-F1CA-8F72-CBACD735CC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65AEB4-8E76-4CA4-6012-D072EC0E33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EF816E-2F6A-B4CB-8589-B6F1B0AE885C}"/>
              </a:ext>
            </a:extLst>
          </p:cNvPr>
          <p:cNvSpPr>
            <a:spLocks noGrp="1"/>
          </p:cNvSpPr>
          <p:nvPr>
            <p:ph type="body" idx="1"/>
          </p:nvPr>
        </p:nvSpPr>
        <p:spPr/>
        <p:txBody>
          <a:bodyPr/>
          <a:lstStyle/>
          <a:p>
            <a:r>
              <a:rPr lang="en-US"/>
              <a:t>BEN</a:t>
            </a:r>
          </a:p>
          <a:p>
            <a:endParaRPr lang="en-US"/>
          </a:p>
          <a:p>
            <a:r>
              <a:rPr lang="en-US"/>
              <a:t>How we manage developer submission and compliance</a:t>
            </a:r>
          </a:p>
          <a:p>
            <a:r>
              <a:rPr lang="en-US"/>
              <a:t>Design process</a:t>
            </a:r>
          </a:p>
        </p:txBody>
      </p:sp>
      <p:sp>
        <p:nvSpPr>
          <p:cNvPr id="4" name="Slide Number Placeholder 3">
            <a:extLst>
              <a:ext uri="{FF2B5EF4-FFF2-40B4-BE49-F238E27FC236}">
                <a16:creationId xmlns:a16="http://schemas.microsoft.com/office/drawing/2014/main" id="{5DCA28C3-4AE4-CA9A-51A7-F4090F3F0A67}"/>
              </a:ext>
            </a:extLst>
          </p:cNvPr>
          <p:cNvSpPr>
            <a:spLocks noGrp="1"/>
          </p:cNvSpPr>
          <p:nvPr>
            <p:ph type="sldNum" sz="quarter" idx="5"/>
          </p:nvPr>
        </p:nvSpPr>
        <p:spPr/>
        <p:txBody>
          <a:bodyPr/>
          <a:lstStyle/>
          <a:p>
            <a:fld id="{AF780767-F64D-455B-80EA-337D3CFA0BCD}" type="slidenum">
              <a:rPr lang="en-US" smtClean="0"/>
              <a:t>20</a:t>
            </a:fld>
            <a:endParaRPr lang="en-US"/>
          </a:p>
        </p:txBody>
      </p:sp>
    </p:spTree>
    <p:extLst>
      <p:ext uri="{BB962C8B-B14F-4D97-AF65-F5344CB8AC3E}">
        <p14:creationId xmlns:p14="http://schemas.microsoft.com/office/powerpoint/2010/main" val="7601236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36844-5764-61BE-3E7C-794EF92AF5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3DD713-56C0-6CC1-5945-186F556B98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4C2788-8D38-E128-884F-EB5241CFAB99}"/>
              </a:ext>
            </a:extLst>
          </p:cNvPr>
          <p:cNvSpPr>
            <a:spLocks noGrp="1"/>
          </p:cNvSpPr>
          <p:nvPr>
            <p:ph type="body" idx="1"/>
          </p:nvPr>
        </p:nvSpPr>
        <p:spPr/>
        <p:txBody>
          <a:bodyPr/>
          <a:lstStyle/>
          <a:p>
            <a:r>
              <a:rPr lang="en-US"/>
              <a:t>BEN</a:t>
            </a:r>
          </a:p>
          <a:p>
            <a:endParaRPr lang="en-US"/>
          </a:p>
          <a:p>
            <a:r>
              <a:rPr lang="en-US"/>
              <a:t>How we manage developer submission and compliance</a:t>
            </a:r>
          </a:p>
          <a:p>
            <a:r>
              <a:rPr lang="en-US"/>
              <a:t>Design process</a:t>
            </a:r>
          </a:p>
        </p:txBody>
      </p:sp>
      <p:sp>
        <p:nvSpPr>
          <p:cNvPr id="4" name="Slide Number Placeholder 3">
            <a:extLst>
              <a:ext uri="{FF2B5EF4-FFF2-40B4-BE49-F238E27FC236}">
                <a16:creationId xmlns:a16="http://schemas.microsoft.com/office/drawing/2014/main" id="{BAE88476-F372-FFBF-D9A6-541AE8E0C725}"/>
              </a:ext>
            </a:extLst>
          </p:cNvPr>
          <p:cNvSpPr>
            <a:spLocks noGrp="1"/>
          </p:cNvSpPr>
          <p:nvPr>
            <p:ph type="sldNum" sz="quarter" idx="5"/>
          </p:nvPr>
        </p:nvSpPr>
        <p:spPr/>
        <p:txBody>
          <a:bodyPr/>
          <a:lstStyle/>
          <a:p>
            <a:fld id="{AF780767-F64D-455B-80EA-337D3CFA0BCD}" type="slidenum">
              <a:rPr lang="en-US" smtClean="0"/>
              <a:t>21</a:t>
            </a:fld>
            <a:endParaRPr lang="en-US"/>
          </a:p>
        </p:txBody>
      </p:sp>
    </p:spTree>
    <p:extLst>
      <p:ext uri="{BB962C8B-B14F-4D97-AF65-F5344CB8AC3E}">
        <p14:creationId xmlns:p14="http://schemas.microsoft.com/office/powerpoint/2010/main" val="26870476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03861-BF55-F201-A947-EC649A12BB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394EC5-343D-BFF7-5035-185EAD5C42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ABDD7E-907A-F370-69E1-1C0B1F05E75B}"/>
              </a:ext>
            </a:extLst>
          </p:cNvPr>
          <p:cNvSpPr>
            <a:spLocks noGrp="1"/>
          </p:cNvSpPr>
          <p:nvPr>
            <p:ph type="body" idx="1"/>
          </p:nvPr>
        </p:nvSpPr>
        <p:spPr/>
        <p:txBody>
          <a:bodyPr/>
          <a:lstStyle/>
          <a:p>
            <a:r>
              <a:rPr lang="en-US" dirty="0"/>
              <a:t>BEN</a:t>
            </a:r>
          </a:p>
          <a:p>
            <a:endParaRPr lang="en-US" dirty="0"/>
          </a:p>
          <a:p>
            <a:r>
              <a:rPr lang="en-US" dirty="0"/>
              <a:t>Hand off to Casey</a:t>
            </a:r>
          </a:p>
        </p:txBody>
      </p:sp>
      <p:sp>
        <p:nvSpPr>
          <p:cNvPr id="4" name="Slide Number Placeholder 3">
            <a:extLst>
              <a:ext uri="{FF2B5EF4-FFF2-40B4-BE49-F238E27FC236}">
                <a16:creationId xmlns:a16="http://schemas.microsoft.com/office/drawing/2014/main" id="{503709E6-6747-B85D-9DF3-589B15F716C8}"/>
              </a:ext>
            </a:extLst>
          </p:cNvPr>
          <p:cNvSpPr>
            <a:spLocks noGrp="1"/>
          </p:cNvSpPr>
          <p:nvPr>
            <p:ph type="sldNum" sz="quarter" idx="5"/>
          </p:nvPr>
        </p:nvSpPr>
        <p:spPr/>
        <p:txBody>
          <a:bodyPr/>
          <a:lstStyle/>
          <a:p>
            <a:fld id="{AF780767-F64D-455B-80EA-337D3CFA0BCD}" type="slidenum">
              <a:rPr lang="en-US" smtClean="0"/>
              <a:t>22</a:t>
            </a:fld>
            <a:endParaRPr lang="en-US"/>
          </a:p>
        </p:txBody>
      </p:sp>
    </p:spTree>
    <p:extLst>
      <p:ext uri="{BB962C8B-B14F-4D97-AF65-F5344CB8AC3E}">
        <p14:creationId xmlns:p14="http://schemas.microsoft.com/office/powerpoint/2010/main" val="21215169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ADD07-3744-C425-C15C-1776859E66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61103-0753-BB9B-500C-835AB0F0F5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A75D8B-0CD3-B1E6-CAAE-9CAE4F928B9D}"/>
              </a:ext>
            </a:extLst>
          </p:cNvPr>
          <p:cNvSpPr>
            <a:spLocks noGrp="1"/>
          </p:cNvSpPr>
          <p:nvPr>
            <p:ph type="body" idx="1"/>
          </p:nvPr>
        </p:nvSpPr>
        <p:spPr/>
        <p:txBody>
          <a:bodyPr/>
          <a:lstStyle/>
          <a:p>
            <a:endParaRPr lang="en-US"/>
          </a:p>
          <a:p>
            <a:endParaRPr lang="en-US"/>
          </a:p>
        </p:txBody>
      </p:sp>
      <p:sp>
        <p:nvSpPr>
          <p:cNvPr id="4" name="Slide Number Placeholder 3">
            <a:extLst>
              <a:ext uri="{FF2B5EF4-FFF2-40B4-BE49-F238E27FC236}">
                <a16:creationId xmlns:a16="http://schemas.microsoft.com/office/drawing/2014/main" id="{2C406DE0-7A3F-4967-59AD-4055493EF40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6BDB39-D125-4331-91E6-CD533DB83B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63240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21E40-26C2-B69F-082C-B34A68D8B9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9EA398-DA84-E5D5-B076-E4682A5ACE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7FFF20-CB28-F3CC-99C4-5E724431731F}"/>
              </a:ext>
            </a:extLst>
          </p:cNvPr>
          <p:cNvSpPr>
            <a:spLocks noGrp="1"/>
          </p:cNvSpPr>
          <p:nvPr>
            <p:ph type="body" idx="1"/>
          </p:nvPr>
        </p:nvSpPr>
        <p:spPr/>
        <p:txBody>
          <a:bodyPr/>
          <a:lstStyle/>
          <a:p>
            <a:r>
              <a:rPr lang="en-US" b="1" dirty="0"/>
              <a:t>Casey- Speak to our role on inspection including which events we are present for and what we do at those visits</a:t>
            </a:r>
          </a:p>
        </p:txBody>
      </p:sp>
      <p:sp>
        <p:nvSpPr>
          <p:cNvPr id="4" name="Slide Number Placeholder 3">
            <a:extLst>
              <a:ext uri="{FF2B5EF4-FFF2-40B4-BE49-F238E27FC236}">
                <a16:creationId xmlns:a16="http://schemas.microsoft.com/office/drawing/2014/main" id="{3C8BA84C-C2BD-C68F-755A-3B11B2C4DFB0}"/>
              </a:ext>
            </a:extLst>
          </p:cNvPr>
          <p:cNvSpPr>
            <a:spLocks noGrp="1"/>
          </p:cNvSpPr>
          <p:nvPr>
            <p:ph type="sldNum" sz="quarter" idx="5"/>
          </p:nvPr>
        </p:nvSpPr>
        <p:spPr/>
        <p:txBody>
          <a:bodyPr/>
          <a:lstStyle/>
          <a:p>
            <a:fld id="{AF780767-F64D-455B-80EA-337D3CFA0BCD}" type="slidenum">
              <a:rPr lang="en-US" smtClean="0"/>
              <a:t>24</a:t>
            </a:fld>
            <a:endParaRPr lang="en-US"/>
          </a:p>
        </p:txBody>
      </p:sp>
    </p:spTree>
    <p:extLst>
      <p:ext uri="{BB962C8B-B14F-4D97-AF65-F5344CB8AC3E}">
        <p14:creationId xmlns:p14="http://schemas.microsoft.com/office/powerpoint/2010/main" val="33422199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59A7C-5D2D-064B-8056-27629EC2C2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E944EE-460D-FF3A-B4B1-62B24AB13F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6A8298-3B8E-05F2-3EF8-473244FCB8A6}"/>
              </a:ext>
            </a:extLst>
          </p:cNvPr>
          <p:cNvSpPr>
            <a:spLocks noGrp="1"/>
          </p:cNvSpPr>
          <p:nvPr>
            <p:ph type="body" idx="1"/>
          </p:nvPr>
        </p:nvSpPr>
        <p:spPr/>
        <p:txBody>
          <a:bodyPr/>
          <a:lstStyle/>
          <a:p>
            <a:r>
              <a:rPr lang="en-US" b="1" dirty="0"/>
              <a:t>Casey</a:t>
            </a:r>
          </a:p>
          <a:p>
            <a:endParaRPr lang="en-US" b="1" dirty="0"/>
          </a:p>
          <a:p>
            <a:r>
              <a:rPr lang="en-US" b="1" dirty="0"/>
              <a:t>How its playing out in the field-</a:t>
            </a:r>
            <a:r>
              <a:rPr lang="en-US" dirty="0"/>
              <a:t> what are the challenges</a:t>
            </a:r>
          </a:p>
        </p:txBody>
      </p:sp>
      <p:sp>
        <p:nvSpPr>
          <p:cNvPr id="4" name="Slide Number Placeholder 3">
            <a:extLst>
              <a:ext uri="{FF2B5EF4-FFF2-40B4-BE49-F238E27FC236}">
                <a16:creationId xmlns:a16="http://schemas.microsoft.com/office/drawing/2014/main" id="{EBF4092B-033A-2FA8-092D-2536824F991F}"/>
              </a:ext>
            </a:extLst>
          </p:cNvPr>
          <p:cNvSpPr>
            <a:spLocks noGrp="1"/>
          </p:cNvSpPr>
          <p:nvPr>
            <p:ph type="sldNum" sz="quarter" idx="5"/>
          </p:nvPr>
        </p:nvSpPr>
        <p:spPr/>
        <p:txBody>
          <a:bodyPr/>
          <a:lstStyle/>
          <a:p>
            <a:fld id="{AF780767-F64D-455B-80EA-337D3CFA0BCD}" type="slidenum">
              <a:rPr lang="en-US" smtClean="0"/>
              <a:t>25</a:t>
            </a:fld>
            <a:endParaRPr lang="en-US"/>
          </a:p>
        </p:txBody>
      </p:sp>
    </p:spTree>
    <p:extLst>
      <p:ext uri="{BB962C8B-B14F-4D97-AF65-F5344CB8AC3E}">
        <p14:creationId xmlns:p14="http://schemas.microsoft.com/office/powerpoint/2010/main" val="25311865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B9838-916D-72D8-DE02-3264083BC4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BDA4B6-082A-DAFC-8C2B-C8AAA6768C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3B01C1-CD7C-5485-79E6-762A862CC57C}"/>
              </a:ext>
            </a:extLst>
          </p:cNvPr>
          <p:cNvSpPr>
            <a:spLocks noGrp="1"/>
          </p:cNvSpPr>
          <p:nvPr>
            <p:ph type="body" idx="1"/>
          </p:nvPr>
        </p:nvSpPr>
        <p:spPr/>
        <p:txBody>
          <a:bodyPr/>
          <a:lstStyle/>
          <a:p>
            <a:r>
              <a:rPr lang="en-US" b="1" dirty="0"/>
              <a:t>Casey</a:t>
            </a:r>
          </a:p>
          <a:p>
            <a:endParaRPr lang="en-US" b="1" dirty="0"/>
          </a:p>
          <a:p>
            <a:r>
              <a:rPr lang="en-US" b="1" dirty="0"/>
              <a:t>Solutions-</a:t>
            </a:r>
          </a:p>
          <a:p>
            <a:r>
              <a:rPr lang="en-US" b="1" dirty="0"/>
              <a:t>Cover the inspection check list</a:t>
            </a:r>
          </a:p>
          <a:p>
            <a:r>
              <a:rPr lang="en-US" b="1" dirty="0"/>
              <a:t>Highlight how the KYTC/consultant team has a dedicated site inspection point of contact for the field – so developers can reach out directly</a:t>
            </a:r>
            <a:endParaRPr lang="en-US" dirty="0"/>
          </a:p>
        </p:txBody>
      </p:sp>
      <p:sp>
        <p:nvSpPr>
          <p:cNvPr id="4" name="Slide Number Placeholder 3">
            <a:extLst>
              <a:ext uri="{FF2B5EF4-FFF2-40B4-BE49-F238E27FC236}">
                <a16:creationId xmlns:a16="http://schemas.microsoft.com/office/drawing/2014/main" id="{D4DE7500-86FE-4187-D43D-D3AB8A4D584E}"/>
              </a:ext>
            </a:extLst>
          </p:cNvPr>
          <p:cNvSpPr>
            <a:spLocks noGrp="1"/>
          </p:cNvSpPr>
          <p:nvPr>
            <p:ph type="sldNum" sz="quarter" idx="5"/>
          </p:nvPr>
        </p:nvSpPr>
        <p:spPr/>
        <p:txBody>
          <a:bodyPr/>
          <a:lstStyle/>
          <a:p>
            <a:fld id="{AF780767-F64D-455B-80EA-337D3CFA0BCD}" type="slidenum">
              <a:rPr lang="en-US" smtClean="0"/>
              <a:t>26</a:t>
            </a:fld>
            <a:endParaRPr lang="en-US"/>
          </a:p>
        </p:txBody>
      </p:sp>
    </p:spTree>
    <p:extLst>
      <p:ext uri="{BB962C8B-B14F-4D97-AF65-F5344CB8AC3E}">
        <p14:creationId xmlns:p14="http://schemas.microsoft.com/office/powerpoint/2010/main" val="16818914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MIKAEL</a:t>
            </a:r>
          </a:p>
          <a:p>
            <a:endParaRPr lang="en-US" dirty="0"/>
          </a:p>
          <a:p>
            <a:r>
              <a:rPr lang="en-US" dirty="0"/>
              <a:t>Give a brief overview of where the program is headed next if remaining funds are accessible. Cover the 3 phases: AFC Network, Other Priority Corridors, Community Charging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6BDB39-D125-4331-91E6-CD533DB83B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44344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76CF7-074C-03FD-60C1-49EA8ACFCD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7E7AD7-E812-7813-6FC0-26C7BC1254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064740-3E0C-1C5C-3530-A78BC2072566}"/>
              </a:ext>
            </a:extLst>
          </p:cNvPr>
          <p:cNvSpPr>
            <a:spLocks noGrp="1"/>
          </p:cNvSpPr>
          <p:nvPr>
            <p:ph type="body" idx="1"/>
          </p:nvPr>
        </p:nvSpPr>
        <p:spPr/>
        <p:txBody>
          <a:bodyPr/>
          <a:lstStyle/>
          <a:p>
            <a:r>
              <a:rPr lang="en-US" dirty="0"/>
              <a:t>Mikael:</a:t>
            </a:r>
          </a:p>
          <a:p>
            <a:endParaRPr lang="en-US" dirty="0"/>
          </a:p>
          <a:p>
            <a:r>
              <a:rPr lang="en-US" dirty="0"/>
              <a:t>Phase 1: AFC Network: KYTC is currently assessing the 46 planned and operational stations along its AFCs to determine whether the AFC network will be sufficiently served with charging stations and could qualify for Build Out Certification. </a:t>
            </a:r>
          </a:p>
        </p:txBody>
      </p:sp>
      <p:sp>
        <p:nvSpPr>
          <p:cNvPr id="4" name="Slide Number Placeholder 3">
            <a:extLst>
              <a:ext uri="{FF2B5EF4-FFF2-40B4-BE49-F238E27FC236}">
                <a16:creationId xmlns:a16="http://schemas.microsoft.com/office/drawing/2014/main" id="{C4FB03CE-8C90-9F51-E2F8-9F6200C5BFC9}"/>
              </a:ext>
            </a:extLst>
          </p:cNvPr>
          <p:cNvSpPr>
            <a:spLocks noGrp="1"/>
          </p:cNvSpPr>
          <p:nvPr>
            <p:ph type="sldNum" sz="quarter" idx="5"/>
          </p:nvPr>
        </p:nvSpPr>
        <p:spPr/>
        <p:txBody>
          <a:bodyPr/>
          <a:lstStyle/>
          <a:p>
            <a:fld id="{AF780767-F64D-455B-80EA-337D3CFA0BCD}" type="slidenum">
              <a:rPr lang="en-US" smtClean="0"/>
              <a:t>28</a:t>
            </a:fld>
            <a:endParaRPr lang="en-US"/>
          </a:p>
        </p:txBody>
      </p:sp>
    </p:spTree>
    <p:extLst>
      <p:ext uri="{BB962C8B-B14F-4D97-AF65-F5344CB8AC3E}">
        <p14:creationId xmlns:p14="http://schemas.microsoft.com/office/powerpoint/2010/main" val="4713338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MIKAEL</a:t>
            </a:r>
          </a:p>
          <a:p>
            <a:endParaRPr lang="en-US" dirty="0"/>
          </a:p>
          <a:p>
            <a:r>
              <a:rPr lang="en-US" dirty="0"/>
              <a:t>Phase 2- Other Priority Corridors- </a:t>
            </a:r>
          </a:p>
          <a:p>
            <a:r>
              <a:rPr lang="en-US" dirty="0"/>
              <a:t>*still in development</a:t>
            </a:r>
          </a:p>
          <a:p>
            <a:endParaRPr lang="en-US" dirty="0"/>
          </a:p>
          <a:p>
            <a:r>
              <a:rPr lang="en-US" dirty="0"/>
              <a:t>WE are identifying the major corridors beyond our AFCs to provide charging along other high demand, well-traveled roadways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6BDB39-D125-4331-91E6-CD533DB83B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7285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Mikael</a:t>
            </a:r>
          </a:p>
        </p:txBody>
      </p:sp>
      <p:sp>
        <p:nvSpPr>
          <p:cNvPr id="4" name="Slide Number Placeholder 3"/>
          <p:cNvSpPr>
            <a:spLocks noGrp="1"/>
          </p:cNvSpPr>
          <p:nvPr>
            <p:ph type="sldNum" sz="quarter" idx="5"/>
          </p:nvPr>
        </p:nvSpPr>
        <p:spPr/>
        <p:txBody>
          <a:bodyPr/>
          <a:lstStyle/>
          <a:p>
            <a:fld id="{AF780767-F64D-455B-80EA-337D3CFA0BCD}" type="slidenum">
              <a:rPr lang="en-US" smtClean="0"/>
              <a:t>3</a:t>
            </a:fld>
            <a:endParaRPr lang="en-US"/>
          </a:p>
        </p:txBody>
      </p:sp>
    </p:spTree>
    <p:extLst>
      <p:ext uri="{BB962C8B-B14F-4D97-AF65-F5344CB8AC3E}">
        <p14:creationId xmlns:p14="http://schemas.microsoft.com/office/powerpoint/2010/main" val="39566649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25302-9FBC-93CF-B3AD-C880D11533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ABE4BA-C545-B738-A1A9-523CC71926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4F00E2-0366-C0CD-B43A-B4DB9C4F4B6E}"/>
              </a:ext>
            </a:extLst>
          </p:cNvPr>
          <p:cNvSpPr>
            <a:spLocks noGrp="1"/>
          </p:cNvSpPr>
          <p:nvPr>
            <p:ph type="body" idx="1"/>
          </p:nvPr>
        </p:nvSpPr>
        <p:spPr/>
        <p:txBody>
          <a:bodyPr/>
          <a:lstStyle/>
          <a:p>
            <a:r>
              <a:rPr lang="en-US" dirty="0"/>
              <a:t>MIKAEL</a:t>
            </a:r>
          </a:p>
          <a:p>
            <a:endParaRPr lang="en-US" dirty="0"/>
          </a:p>
          <a:p>
            <a:r>
              <a:rPr lang="en-US" dirty="0"/>
              <a:t>Phase 3 (runs concurrently with Phase 2)- community charging locations that could bring public charging locations to communities and fill existing charging gaps</a:t>
            </a:r>
          </a:p>
        </p:txBody>
      </p:sp>
      <p:sp>
        <p:nvSpPr>
          <p:cNvPr id="4" name="Slide Number Placeholder 3">
            <a:extLst>
              <a:ext uri="{FF2B5EF4-FFF2-40B4-BE49-F238E27FC236}">
                <a16:creationId xmlns:a16="http://schemas.microsoft.com/office/drawing/2014/main" id="{CED6127F-7CB9-60A8-6043-CD01AA728DE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6BDB39-D125-4331-91E6-CD533DB83B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95078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B3E3C-A245-E16A-25E5-D5A8E358E2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99711D-2892-31F9-8A24-A76761D005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691CFE-9A49-C9B5-5A51-6816EC09A912}"/>
              </a:ext>
            </a:extLst>
          </p:cNvPr>
          <p:cNvSpPr>
            <a:spLocks noGrp="1"/>
          </p:cNvSpPr>
          <p:nvPr>
            <p:ph type="body" idx="1"/>
          </p:nvPr>
        </p:nvSpPr>
        <p:spPr/>
        <p:txBody>
          <a:bodyPr/>
          <a:lstStyle/>
          <a:p>
            <a:r>
              <a:rPr lang="en-US" dirty="0"/>
              <a:t>Mikael: Open the floor to questions for the group</a:t>
            </a:r>
          </a:p>
        </p:txBody>
      </p:sp>
      <p:sp>
        <p:nvSpPr>
          <p:cNvPr id="4" name="Slide Number Placeholder 3">
            <a:extLst>
              <a:ext uri="{FF2B5EF4-FFF2-40B4-BE49-F238E27FC236}">
                <a16:creationId xmlns:a16="http://schemas.microsoft.com/office/drawing/2014/main" id="{C249D5F0-2D0A-BD30-3206-742C2B7BEA64}"/>
              </a:ext>
            </a:extLst>
          </p:cNvPr>
          <p:cNvSpPr>
            <a:spLocks noGrp="1"/>
          </p:cNvSpPr>
          <p:nvPr>
            <p:ph type="sldNum" sz="quarter" idx="5"/>
          </p:nvPr>
        </p:nvSpPr>
        <p:spPr/>
        <p:txBody>
          <a:bodyPr/>
          <a:lstStyle/>
          <a:p>
            <a:fld id="{AF780767-F64D-455B-80EA-337D3CFA0BCD}" type="slidenum">
              <a:rPr lang="en-US" smtClean="0"/>
              <a:t>31</a:t>
            </a:fld>
            <a:endParaRPr lang="en-US"/>
          </a:p>
        </p:txBody>
      </p:sp>
    </p:spTree>
    <p:extLst>
      <p:ext uri="{BB962C8B-B14F-4D97-AF65-F5344CB8AC3E}">
        <p14:creationId xmlns:p14="http://schemas.microsoft.com/office/powerpoint/2010/main" val="1857397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01D19-BA42-5B13-E321-BF588A9D84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FB090B-C52D-39E2-5EE2-3A35C2E309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20C240-0FD6-3B7F-35D6-31B99FD8ECA4}"/>
              </a:ext>
            </a:extLst>
          </p:cNvPr>
          <p:cNvSpPr>
            <a:spLocks noGrp="1"/>
          </p:cNvSpPr>
          <p:nvPr>
            <p:ph type="body" idx="1"/>
          </p:nvPr>
        </p:nvSpPr>
        <p:spPr/>
        <p:txBody>
          <a:bodyPr/>
          <a:lstStyle/>
          <a:p>
            <a:r>
              <a:rPr lang="en-US" dirty="0"/>
              <a:t>Mikael</a:t>
            </a:r>
          </a:p>
        </p:txBody>
      </p:sp>
      <p:sp>
        <p:nvSpPr>
          <p:cNvPr id="4" name="Slide Number Placeholder 3">
            <a:extLst>
              <a:ext uri="{FF2B5EF4-FFF2-40B4-BE49-F238E27FC236}">
                <a16:creationId xmlns:a16="http://schemas.microsoft.com/office/drawing/2014/main" id="{C762F05D-034A-7B09-2BF4-CD2D8B2BA30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6BDB39-D125-4331-91E6-CD533DB83B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034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EC731-A635-50D1-177F-C741909C21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1312C1-A632-8911-666E-91CD935B53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4EF4A5-9C84-8408-92E8-112159570C52}"/>
              </a:ext>
            </a:extLst>
          </p:cNvPr>
          <p:cNvSpPr>
            <a:spLocks noGrp="1"/>
          </p:cNvSpPr>
          <p:nvPr>
            <p:ph type="body" idx="1"/>
          </p:nvPr>
        </p:nvSpPr>
        <p:spPr/>
        <p:txBody>
          <a:bodyPr/>
          <a:lstStyle/>
          <a:p>
            <a:r>
              <a:rPr lang="en-US" dirty="0"/>
              <a:t>Mikael:</a:t>
            </a:r>
          </a:p>
          <a:p>
            <a:endParaRPr lang="en-US" dirty="0"/>
          </a:p>
        </p:txBody>
      </p:sp>
      <p:sp>
        <p:nvSpPr>
          <p:cNvPr id="4" name="Slide Number Placeholder 3">
            <a:extLst>
              <a:ext uri="{FF2B5EF4-FFF2-40B4-BE49-F238E27FC236}">
                <a16:creationId xmlns:a16="http://schemas.microsoft.com/office/drawing/2014/main" id="{4B8F9095-A43E-549D-17AA-3EEBEA2311C0}"/>
              </a:ext>
            </a:extLst>
          </p:cNvPr>
          <p:cNvSpPr>
            <a:spLocks noGrp="1"/>
          </p:cNvSpPr>
          <p:nvPr>
            <p:ph type="sldNum" sz="quarter" idx="5"/>
          </p:nvPr>
        </p:nvSpPr>
        <p:spPr/>
        <p:txBody>
          <a:bodyPr/>
          <a:lstStyle/>
          <a:p>
            <a:fld id="{AF780767-F64D-455B-80EA-337D3CFA0BCD}" type="slidenum">
              <a:rPr lang="en-US" smtClean="0"/>
              <a:t>5</a:t>
            </a:fld>
            <a:endParaRPr lang="en-US"/>
          </a:p>
        </p:txBody>
      </p:sp>
    </p:spTree>
    <p:extLst>
      <p:ext uri="{BB962C8B-B14F-4D97-AF65-F5344CB8AC3E}">
        <p14:creationId xmlns:p14="http://schemas.microsoft.com/office/powerpoint/2010/main" val="3621483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81085-7BBD-BE65-BD13-C58DDA6854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A5041C-64AF-4AF0-F81A-9297B86A9E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41ED8C-C7B1-E9CE-748E-19467D5DBCCC}"/>
              </a:ext>
            </a:extLst>
          </p:cNvPr>
          <p:cNvSpPr>
            <a:spLocks noGrp="1"/>
          </p:cNvSpPr>
          <p:nvPr>
            <p:ph type="body" idx="1"/>
          </p:nvPr>
        </p:nvSpPr>
        <p:spPr/>
        <p:txBody>
          <a:bodyPr/>
          <a:lstStyle/>
          <a:p>
            <a:r>
              <a:rPr lang="en-US" dirty="0"/>
              <a:t>Mikael:</a:t>
            </a:r>
          </a:p>
          <a:p>
            <a:endParaRPr lang="en-US" dirty="0"/>
          </a:p>
        </p:txBody>
      </p:sp>
      <p:sp>
        <p:nvSpPr>
          <p:cNvPr id="4" name="Slide Number Placeholder 3">
            <a:extLst>
              <a:ext uri="{FF2B5EF4-FFF2-40B4-BE49-F238E27FC236}">
                <a16:creationId xmlns:a16="http://schemas.microsoft.com/office/drawing/2014/main" id="{97617449-D016-7E5A-1644-216FCE808E3E}"/>
              </a:ext>
            </a:extLst>
          </p:cNvPr>
          <p:cNvSpPr>
            <a:spLocks noGrp="1"/>
          </p:cNvSpPr>
          <p:nvPr>
            <p:ph type="sldNum" sz="quarter" idx="5"/>
          </p:nvPr>
        </p:nvSpPr>
        <p:spPr/>
        <p:txBody>
          <a:bodyPr/>
          <a:lstStyle/>
          <a:p>
            <a:fld id="{AF780767-F64D-455B-80EA-337D3CFA0BCD}" type="slidenum">
              <a:rPr lang="en-US" smtClean="0"/>
              <a:t>6</a:t>
            </a:fld>
            <a:endParaRPr lang="en-US"/>
          </a:p>
        </p:txBody>
      </p:sp>
    </p:spTree>
    <p:extLst>
      <p:ext uri="{BB962C8B-B14F-4D97-AF65-F5344CB8AC3E}">
        <p14:creationId xmlns:p14="http://schemas.microsoft.com/office/powerpoint/2010/main" val="3397279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8165F-374A-305D-8B30-E4FF98A9B0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86BF10-6F72-1563-EC0E-9A2C3ACF0A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D10503-D7F6-057C-ED55-569F45BCFA71}"/>
              </a:ext>
            </a:extLst>
          </p:cNvPr>
          <p:cNvSpPr>
            <a:spLocks noGrp="1"/>
          </p:cNvSpPr>
          <p:nvPr>
            <p:ph type="body" idx="1"/>
          </p:nvPr>
        </p:nvSpPr>
        <p:spPr/>
        <p:txBody>
          <a:bodyPr/>
          <a:lstStyle/>
          <a:p>
            <a:r>
              <a:rPr lang="en-US" dirty="0"/>
              <a:t>Mikael:</a:t>
            </a:r>
          </a:p>
          <a:p>
            <a:endParaRPr lang="en-US" dirty="0"/>
          </a:p>
        </p:txBody>
      </p:sp>
      <p:sp>
        <p:nvSpPr>
          <p:cNvPr id="4" name="Slide Number Placeholder 3">
            <a:extLst>
              <a:ext uri="{FF2B5EF4-FFF2-40B4-BE49-F238E27FC236}">
                <a16:creationId xmlns:a16="http://schemas.microsoft.com/office/drawing/2014/main" id="{88BB60AB-9D5E-5C44-4F53-2C55E79C89B6}"/>
              </a:ext>
            </a:extLst>
          </p:cNvPr>
          <p:cNvSpPr>
            <a:spLocks noGrp="1"/>
          </p:cNvSpPr>
          <p:nvPr>
            <p:ph type="sldNum" sz="quarter" idx="5"/>
          </p:nvPr>
        </p:nvSpPr>
        <p:spPr/>
        <p:txBody>
          <a:bodyPr/>
          <a:lstStyle/>
          <a:p>
            <a:fld id="{AF780767-F64D-455B-80EA-337D3CFA0BCD}" type="slidenum">
              <a:rPr lang="en-US" smtClean="0"/>
              <a:t>7</a:t>
            </a:fld>
            <a:endParaRPr lang="en-US"/>
          </a:p>
        </p:txBody>
      </p:sp>
    </p:spTree>
    <p:extLst>
      <p:ext uri="{BB962C8B-B14F-4D97-AF65-F5344CB8AC3E}">
        <p14:creationId xmlns:p14="http://schemas.microsoft.com/office/powerpoint/2010/main" val="48818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F9AE6-2C67-95C9-60B0-D0E2870AD2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B6D965-B1AA-4F7F-808F-0D73C74992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307E8C-564D-BD23-B647-326C1D98A881}"/>
              </a:ext>
            </a:extLst>
          </p:cNvPr>
          <p:cNvSpPr>
            <a:spLocks noGrp="1"/>
          </p:cNvSpPr>
          <p:nvPr>
            <p:ph type="body" idx="1"/>
          </p:nvPr>
        </p:nvSpPr>
        <p:spPr/>
        <p:txBody>
          <a:bodyPr/>
          <a:lstStyle/>
          <a:p>
            <a:r>
              <a:rPr lang="en-US" dirty="0"/>
              <a:t>Mikael:</a:t>
            </a:r>
          </a:p>
          <a:p>
            <a:endParaRPr lang="en-US" dirty="0"/>
          </a:p>
        </p:txBody>
      </p:sp>
      <p:sp>
        <p:nvSpPr>
          <p:cNvPr id="4" name="Slide Number Placeholder 3">
            <a:extLst>
              <a:ext uri="{FF2B5EF4-FFF2-40B4-BE49-F238E27FC236}">
                <a16:creationId xmlns:a16="http://schemas.microsoft.com/office/drawing/2014/main" id="{A5FC770A-9919-0352-36AD-861AE2A16463}"/>
              </a:ext>
            </a:extLst>
          </p:cNvPr>
          <p:cNvSpPr>
            <a:spLocks noGrp="1"/>
          </p:cNvSpPr>
          <p:nvPr>
            <p:ph type="sldNum" sz="quarter" idx="5"/>
          </p:nvPr>
        </p:nvSpPr>
        <p:spPr/>
        <p:txBody>
          <a:bodyPr/>
          <a:lstStyle/>
          <a:p>
            <a:fld id="{AF780767-F64D-455B-80EA-337D3CFA0BCD}" type="slidenum">
              <a:rPr lang="en-US" smtClean="0"/>
              <a:t>8</a:t>
            </a:fld>
            <a:endParaRPr lang="en-US"/>
          </a:p>
        </p:txBody>
      </p:sp>
    </p:spTree>
    <p:extLst>
      <p:ext uri="{BB962C8B-B14F-4D97-AF65-F5344CB8AC3E}">
        <p14:creationId xmlns:p14="http://schemas.microsoft.com/office/powerpoint/2010/main" val="435875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381CA-CCF6-2286-FD6F-97130749F5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2B9877-96C0-147F-E61E-8DE1B6C13D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C99188-9C22-1FF2-388F-B283DFCAE439}"/>
              </a:ext>
            </a:extLst>
          </p:cNvPr>
          <p:cNvSpPr>
            <a:spLocks noGrp="1"/>
          </p:cNvSpPr>
          <p:nvPr>
            <p:ph type="body" idx="1"/>
          </p:nvPr>
        </p:nvSpPr>
        <p:spPr/>
        <p:txBody>
          <a:bodyPr/>
          <a:lstStyle/>
          <a:p>
            <a:r>
              <a:rPr lang="en-US" dirty="0"/>
              <a:t>Mikael: NEVI Program Update</a:t>
            </a:r>
          </a:p>
          <a:p>
            <a:endParaRPr lang="en-US" dirty="0"/>
          </a:p>
        </p:txBody>
      </p:sp>
      <p:sp>
        <p:nvSpPr>
          <p:cNvPr id="4" name="Slide Number Placeholder 3">
            <a:extLst>
              <a:ext uri="{FF2B5EF4-FFF2-40B4-BE49-F238E27FC236}">
                <a16:creationId xmlns:a16="http://schemas.microsoft.com/office/drawing/2014/main" id="{B4CF0366-0F86-65B4-F374-5AD75019F636}"/>
              </a:ext>
            </a:extLst>
          </p:cNvPr>
          <p:cNvSpPr>
            <a:spLocks noGrp="1"/>
          </p:cNvSpPr>
          <p:nvPr>
            <p:ph type="sldNum" sz="quarter" idx="5"/>
          </p:nvPr>
        </p:nvSpPr>
        <p:spPr/>
        <p:txBody>
          <a:bodyPr/>
          <a:lstStyle/>
          <a:p>
            <a:fld id="{AF780767-F64D-455B-80EA-337D3CFA0BCD}" type="slidenum">
              <a:rPr lang="en-US" smtClean="0"/>
              <a:t>9</a:t>
            </a:fld>
            <a:endParaRPr lang="en-US"/>
          </a:p>
        </p:txBody>
      </p:sp>
    </p:spTree>
    <p:extLst>
      <p:ext uri="{BB962C8B-B14F-4D97-AF65-F5344CB8AC3E}">
        <p14:creationId xmlns:p14="http://schemas.microsoft.com/office/powerpoint/2010/main" val="921876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jpe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8.jpe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6DC4D-EEC3-5951-3BF2-13D797C0C94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A90462-EF0A-5EB1-CC9E-DC232E139E1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CF6312-9A84-455B-0C02-827DD2758CCC}"/>
              </a:ext>
            </a:extLst>
          </p:cNvPr>
          <p:cNvSpPr>
            <a:spLocks noGrp="1"/>
          </p:cNvSpPr>
          <p:nvPr>
            <p:ph type="dt" sz="half" idx="10"/>
          </p:nvPr>
        </p:nvSpPr>
        <p:spPr>
          <a:xfrm>
            <a:off x="838200" y="6356350"/>
            <a:ext cx="2743200" cy="365125"/>
          </a:xfrm>
          <a:prstGeom prst="rect">
            <a:avLst/>
          </a:prstGeom>
        </p:spPr>
        <p:txBody>
          <a:bodyPr/>
          <a:lstStyle/>
          <a:p>
            <a:fld id="{EDE16505-5D48-4DAC-A062-4C566C7A7439}" type="datetimeFigureOut">
              <a:rPr lang="en-US" smtClean="0"/>
              <a:t>8/28/2025</a:t>
            </a:fld>
            <a:endParaRPr lang="en-US"/>
          </a:p>
        </p:txBody>
      </p:sp>
      <p:sp>
        <p:nvSpPr>
          <p:cNvPr id="5" name="Footer Placeholder 4">
            <a:extLst>
              <a:ext uri="{FF2B5EF4-FFF2-40B4-BE49-F238E27FC236}">
                <a16:creationId xmlns:a16="http://schemas.microsoft.com/office/drawing/2014/main" id="{9532B924-B4AB-7D44-FF49-258E8BCF2A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F25DA28-1518-0DD5-F133-1AA18D019A3F}"/>
              </a:ext>
            </a:extLst>
          </p:cNvPr>
          <p:cNvSpPr>
            <a:spLocks noGrp="1"/>
          </p:cNvSpPr>
          <p:nvPr>
            <p:ph type="sldNum" sz="quarter" idx="12"/>
          </p:nvPr>
        </p:nvSpPr>
        <p:spPr>
          <a:xfrm>
            <a:off x="8610600" y="6356350"/>
            <a:ext cx="2743200" cy="365125"/>
          </a:xfrm>
          <a:prstGeom prst="rect">
            <a:avLst/>
          </a:prstGeom>
        </p:spPr>
        <p:txBody>
          <a:bodyPr/>
          <a:lstStyle/>
          <a:p>
            <a:fld id="{BF6E19B8-5DFA-459A-83AF-496F7B0F1ADC}" type="slidenum">
              <a:rPr lang="en-US" smtClean="0"/>
              <a:t>‹#›</a:t>
            </a:fld>
            <a:endParaRPr lang="en-US"/>
          </a:p>
        </p:txBody>
      </p:sp>
    </p:spTree>
    <p:extLst>
      <p:ext uri="{BB962C8B-B14F-4D97-AF65-F5344CB8AC3E}">
        <p14:creationId xmlns:p14="http://schemas.microsoft.com/office/powerpoint/2010/main" val="2953397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F9FC8-680B-49FE-31A6-D3F7D1E570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ADCECC-FC3E-ED17-A4C5-FFE703ABA88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231D49-53D1-DAEF-2424-7532B18207B0}"/>
              </a:ext>
            </a:extLst>
          </p:cNvPr>
          <p:cNvSpPr>
            <a:spLocks noGrp="1"/>
          </p:cNvSpPr>
          <p:nvPr>
            <p:ph type="dt" sz="half" idx="10"/>
          </p:nvPr>
        </p:nvSpPr>
        <p:spPr>
          <a:xfrm>
            <a:off x="838200" y="6356350"/>
            <a:ext cx="2743200" cy="365125"/>
          </a:xfrm>
          <a:prstGeom prst="rect">
            <a:avLst/>
          </a:prstGeom>
        </p:spPr>
        <p:txBody>
          <a:bodyPr/>
          <a:lstStyle/>
          <a:p>
            <a:fld id="{EDE16505-5D48-4DAC-A062-4C566C7A7439}" type="datetimeFigureOut">
              <a:rPr lang="en-US" smtClean="0"/>
              <a:t>8/28/2025</a:t>
            </a:fld>
            <a:endParaRPr lang="en-US"/>
          </a:p>
        </p:txBody>
      </p:sp>
      <p:sp>
        <p:nvSpPr>
          <p:cNvPr id="5" name="Footer Placeholder 4">
            <a:extLst>
              <a:ext uri="{FF2B5EF4-FFF2-40B4-BE49-F238E27FC236}">
                <a16:creationId xmlns:a16="http://schemas.microsoft.com/office/drawing/2014/main" id="{FA5DF13D-DFE4-10AF-0677-091532CB6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D58E5E-3D5A-1118-2973-1445A73D263D}"/>
              </a:ext>
            </a:extLst>
          </p:cNvPr>
          <p:cNvSpPr>
            <a:spLocks noGrp="1"/>
          </p:cNvSpPr>
          <p:nvPr>
            <p:ph type="sldNum" sz="quarter" idx="12"/>
          </p:nvPr>
        </p:nvSpPr>
        <p:spPr>
          <a:xfrm>
            <a:off x="8610600" y="6356350"/>
            <a:ext cx="2743200" cy="365125"/>
          </a:xfrm>
          <a:prstGeom prst="rect">
            <a:avLst/>
          </a:prstGeom>
        </p:spPr>
        <p:txBody>
          <a:bodyPr/>
          <a:lstStyle/>
          <a:p>
            <a:fld id="{BF6E19B8-5DFA-459A-83AF-496F7B0F1ADC}" type="slidenum">
              <a:rPr lang="en-US" smtClean="0"/>
              <a:t>‹#›</a:t>
            </a:fld>
            <a:endParaRPr lang="en-US"/>
          </a:p>
        </p:txBody>
      </p:sp>
    </p:spTree>
    <p:extLst>
      <p:ext uri="{BB962C8B-B14F-4D97-AF65-F5344CB8AC3E}">
        <p14:creationId xmlns:p14="http://schemas.microsoft.com/office/powerpoint/2010/main" val="2818667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95B855-D1F6-82A9-4F8D-5E6DFA8D3FF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F706DF-980E-E00F-C5F9-15A5119922F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79CDA9-56B4-B170-4874-0CE6694723F5}"/>
              </a:ext>
            </a:extLst>
          </p:cNvPr>
          <p:cNvSpPr>
            <a:spLocks noGrp="1"/>
          </p:cNvSpPr>
          <p:nvPr>
            <p:ph type="dt" sz="half" idx="10"/>
          </p:nvPr>
        </p:nvSpPr>
        <p:spPr>
          <a:xfrm>
            <a:off x="838200" y="6356350"/>
            <a:ext cx="2743200" cy="365125"/>
          </a:xfrm>
          <a:prstGeom prst="rect">
            <a:avLst/>
          </a:prstGeom>
        </p:spPr>
        <p:txBody>
          <a:bodyPr/>
          <a:lstStyle/>
          <a:p>
            <a:fld id="{EDE16505-5D48-4DAC-A062-4C566C7A7439}" type="datetimeFigureOut">
              <a:rPr lang="en-US" smtClean="0"/>
              <a:t>8/28/2025</a:t>
            </a:fld>
            <a:endParaRPr lang="en-US"/>
          </a:p>
        </p:txBody>
      </p:sp>
      <p:sp>
        <p:nvSpPr>
          <p:cNvPr id="5" name="Footer Placeholder 4">
            <a:extLst>
              <a:ext uri="{FF2B5EF4-FFF2-40B4-BE49-F238E27FC236}">
                <a16:creationId xmlns:a16="http://schemas.microsoft.com/office/drawing/2014/main" id="{D54403EC-798A-267C-BAEC-D6813F8562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BC42783-39DE-B443-332C-E2C1EFDBF8E8}"/>
              </a:ext>
            </a:extLst>
          </p:cNvPr>
          <p:cNvSpPr>
            <a:spLocks noGrp="1"/>
          </p:cNvSpPr>
          <p:nvPr>
            <p:ph type="sldNum" sz="quarter" idx="12"/>
          </p:nvPr>
        </p:nvSpPr>
        <p:spPr>
          <a:xfrm>
            <a:off x="8610600" y="6356350"/>
            <a:ext cx="2743200" cy="365125"/>
          </a:xfrm>
          <a:prstGeom prst="rect">
            <a:avLst/>
          </a:prstGeom>
        </p:spPr>
        <p:txBody>
          <a:bodyPr/>
          <a:lstStyle/>
          <a:p>
            <a:fld id="{BF6E19B8-5DFA-459A-83AF-496F7B0F1ADC}" type="slidenum">
              <a:rPr lang="en-US" smtClean="0"/>
              <a:t>‹#›</a:t>
            </a:fld>
            <a:endParaRPr lang="en-US"/>
          </a:p>
        </p:txBody>
      </p:sp>
    </p:spTree>
    <p:extLst>
      <p:ext uri="{BB962C8B-B14F-4D97-AF65-F5344CB8AC3E}">
        <p14:creationId xmlns:p14="http://schemas.microsoft.com/office/powerpoint/2010/main" val="2990305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 Option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D2CADC-93EF-EB4B-8833-4E68F1183B6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7999"/>
          </a:xfrm>
          <a:prstGeom prst="rect">
            <a:avLst/>
          </a:prstGeom>
        </p:spPr>
      </p:pic>
      <p:sp>
        <p:nvSpPr>
          <p:cNvPr id="6" name="Rectangle 5">
            <a:extLst>
              <a:ext uri="{FF2B5EF4-FFF2-40B4-BE49-F238E27FC236}">
                <a16:creationId xmlns:a16="http://schemas.microsoft.com/office/drawing/2014/main" id="{D95FC7F4-2A5E-DF49-A868-DC3599060203}"/>
              </a:ext>
            </a:extLst>
          </p:cNvPr>
          <p:cNvSpPr/>
          <p:nvPr/>
        </p:nvSpPr>
        <p:spPr>
          <a:xfrm>
            <a:off x="0" y="3992879"/>
            <a:ext cx="12192000" cy="2865121"/>
          </a:xfrm>
          <a:prstGeom prst="rect">
            <a:avLst/>
          </a:prstGeom>
          <a:solidFill>
            <a:schemeClr val="accent3">
              <a:lumMod val="50000"/>
              <a:alpha val="7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C4362C"/>
              </a:solidFill>
            </a:endParaRPr>
          </a:p>
        </p:txBody>
      </p:sp>
      <p:cxnSp>
        <p:nvCxnSpPr>
          <p:cNvPr id="7" name="Straight Connector 6">
            <a:extLst>
              <a:ext uri="{FF2B5EF4-FFF2-40B4-BE49-F238E27FC236}">
                <a16:creationId xmlns:a16="http://schemas.microsoft.com/office/drawing/2014/main" id="{74F373C8-04F4-EC4F-8B9F-401FEF00CE93}"/>
              </a:ext>
            </a:extLst>
          </p:cNvPr>
          <p:cNvCxnSpPr/>
          <p:nvPr/>
        </p:nvCxnSpPr>
        <p:spPr>
          <a:xfrm>
            <a:off x="0" y="6855883"/>
            <a:ext cx="12192000" cy="2117"/>
          </a:xfrm>
          <a:prstGeom prst="line">
            <a:avLst/>
          </a:prstGeom>
          <a:ln w="47625" cap="flat" cmpd="sng" algn="ctr">
            <a:solidFill>
              <a:srgbClr val="D2373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Title Placeholder 2">
            <a:extLst>
              <a:ext uri="{FF2B5EF4-FFF2-40B4-BE49-F238E27FC236}">
                <a16:creationId xmlns:a16="http://schemas.microsoft.com/office/drawing/2014/main" id="{0E10FAB1-4502-E541-B6EF-913D09D268C1}"/>
              </a:ext>
            </a:extLst>
          </p:cNvPr>
          <p:cNvSpPr>
            <a:spLocks noGrp="1"/>
          </p:cNvSpPr>
          <p:nvPr>
            <p:ph type="title"/>
          </p:nvPr>
        </p:nvSpPr>
        <p:spPr>
          <a:xfrm>
            <a:off x="304800" y="4419046"/>
            <a:ext cx="11582400" cy="787908"/>
          </a:xfrm>
          <a:prstGeom prst="rect">
            <a:avLst/>
          </a:prstGeom>
        </p:spPr>
        <p:txBody>
          <a:bodyPr vert="horz" lIns="91440" tIns="45720" rIns="91440" bIns="45720" rtlCol="0" anchor="b">
            <a:noAutofit/>
          </a:bodyPr>
          <a:lstStyle>
            <a:lvl1pPr algn="ctr">
              <a:defRPr sz="4800">
                <a:solidFill>
                  <a:schemeClr val="bg1"/>
                </a:solidFill>
              </a:defRPr>
            </a:lvl1pPr>
          </a:lstStyle>
          <a:p>
            <a:r>
              <a:rPr lang="en-US"/>
              <a:t>Click to edit Master title style</a:t>
            </a:r>
          </a:p>
        </p:txBody>
      </p:sp>
      <p:sp>
        <p:nvSpPr>
          <p:cNvPr id="11" name="Text Placeholder 9">
            <a:extLst>
              <a:ext uri="{FF2B5EF4-FFF2-40B4-BE49-F238E27FC236}">
                <a16:creationId xmlns:a16="http://schemas.microsoft.com/office/drawing/2014/main" id="{B2816D66-92AD-0B4F-B32C-40BE751CC2C3}"/>
              </a:ext>
            </a:extLst>
          </p:cNvPr>
          <p:cNvSpPr>
            <a:spLocks noGrp="1"/>
          </p:cNvSpPr>
          <p:nvPr>
            <p:ph type="body" sz="quarter" idx="10"/>
          </p:nvPr>
        </p:nvSpPr>
        <p:spPr>
          <a:xfrm>
            <a:off x="304800" y="5227859"/>
            <a:ext cx="11582400" cy="609600"/>
          </a:xfrm>
          <a:prstGeom prst="rect">
            <a:avLst/>
          </a:prstGeom>
        </p:spPr>
        <p:txBody>
          <a:bodyPr/>
          <a:lstStyle>
            <a:lvl1pPr marL="0" indent="0" algn="ctr">
              <a:buNone/>
              <a:defRPr sz="2133">
                <a:solidFill>
                  <a:schemeClr val="bg1"/>
                </a:solidFill>
              </a:defRPr>
            </a:lvl1pPr>
            <a:lvl2pPr marL="609585" indent="0" algn="ctr">
              <a:buNone/>
              <a:defRPr>
                <a:solidFill>
                  <a:schemeClr val="bg1"/>
                </a:solidFill>
              </a:defRPr>
            </a:lvl2pPr>
            <a:lvl3pPr marL="1219170" indent="0" algn="ctr">
              <a:buNone/>
              <a:defRPr>
                <a:solidFill>
                  <a:schemeClr val="bg1"/>
                </a:solidFill>
              </a:defRPr>
            </a:lvl3pPr>
            <a:lvl4pPr marL="1828754" indent="0" algn="ctr">
              <a:buNone/>
              <a:defRPr>
                <a:solidFill>
                  <a:schemeClr val="bg1"/>
                </a:solidFill>
              </a:defRPr>
            </a:lvl4pPr>
            <a:lvl5pPr marL="2438339" indent="0" algn="ctr">
              <a:buNone/>
              <a:defRPr>
                <a:solidFill>
                  <a:schemeClr val="bg1"/>
                </a:solidFill>
              </a:defRPr>
            </a:lvl5pPr>
          </a:lstStyle>
          <a:p>
            <a:pPr lvl="0"/>
            <a:r>
              <a:rPr lang="en-US"/>
              <a:t>Click to edit Master text styles</a:t>
            </a:r>
          </a:p>
        </p:txBody>
      </p:sp>
      <p:cxnSp>
        <p:nvCxnSpPr>
          <p:cNvPr id="15" name="Straight Connector 14">
            <a:extLst>
              <a:ext uri="{FF2B5EF4-FFF2-40B4-BE49-F238E27FC236}">
                <a16:creationId xmlns:a16="http://schemas.microsoft.com/office/drawing/2014/main" id="{BF737840-DEEC-BB43-A5D6-0059C474BD45}"/>
              </a:ext>
            </a:extLst>
          </p:cNvPr>
          <p:cNvCxnSpPr/>
          <p:nvPr/>
        </p:nvCxnSpPr>
        <p:spPr>
          <a:xfrm>
            <a:off x="0" y="6855883"/>
            <a:ext cx="12192000" cy="2117"/>
          </a:xfrm>
          <a:prstGeom prst="line">
            <a:avLst/>
          </a:prstGeom>
          <a:ln w="47625" cap="flat" cmpd="sng" algn="ctr">
            <a:solidFill>
              <a:srgbClr val="D2373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AFE4AA0D-CD2C-A44D-8B8D-5D2AE06EC057}"/>
              </a:ext>
            </a:extLst>
          </p:cNvPr>
          <p:cNvCxnSpPr/>
          <p:nvPr/>
        </p:nvCxnSpPr>
        <p:spPr>
          <a:xfrm>
            <a:off x="0" y="6855883"/>
            <a:ext cx="12192000" cy="2117"/>
          </a:xfrm>
          <a:prstGeom prst="line">
            <a:avLst/>
          </a:prstGeom>
          <a:ln w="47625" cap="flat" cmpd="sng" algn="ctr">
            <a:solidFill>
              <a:schemeClr val="accent3">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03651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itle - Option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7EF7E2-DEDF-5D49-98AD-496673FDFE31}"/>
              </a:ext>
            </a:extLst>
          </p:cNvPr>
          <p:cNvPicPr>
            <a:picLocks noChangeAspect="1"/>
          </p:cNvPicPr>
          <p:nvPr/>
        </p:nvPicPr>
        <p:blipFill rotWithShape="1">
          <a:blip r:embed="rId2">
            <a:extLst>
              <a:ext uri="{28A0092B-C50C-407E-A947-70E740481C1C}">
                <a14:useLocalDpi xmlns:a14="http://schemas.microsoft.com/office/drawing/2010/main" val="0"/>
              </a:ext>
            </a:extLst>
          </a:blip>
          <a:srcRect t="5603" b="5603"/>
          <a:stretch/>
        </p:blipFill>
        <p:spPr>
          <a:xfrm>
            <a:off x="0" y="0"/>
            <a:ext cx="12192000" cy="6858000"/>
          </a:xfrm>
          <a:prstGeom prst="rect">
            <a:avLst/>
          </a:prstGeom>
        </p:spPr>
      </p:pic>
      <p:sp>
        <p:nvSpPr>
          <p:cNvPr id="2" name="Title 1"/>
          <p:cNvSpPr>
            <a:spLocks noGrp="1"/>
          </p:cNvSpPr>
          <p:nvPr>
            <p:ph type="title"/>
          </p:nvPr>
        </p:nvSpPr>
        <p:spPr>
          <a:xfrm>
            <a:off x="304800" y="2514600"/>
            <a:ext cx="11582400" cy="914400"/>
          </a:xfrm>
        </p:spPr>
        <p:txBody>
          <a:bodyPr rIns="0" bIns="91440" anchor="b"/>
          <a:lstStyle>
            <a:lvl1pPr algn="ctr">
              <a:defRPr sz="4800">
                <a:solidFill>
                  <a:schemeClr val="bg1"/>
                </a:solidFill>
              </a:defRPr>
            </a:lvl1pPr>
          </a:lstStyle>
          <a:p>
            <a:r>
              <a:rPr lang="en-US"/>
              <a:t>Click to edit Master title style</a:t>
            </a:r>
          </a:p>
        </p:txBody>
      </p:sp>
      <p:sp>
        <p:nvSpPr>
          <p:cNvPr id="10" name="Text Placeholder 9"/>
          <p:cNvSpPr>
            <a:spLocks noGrp="1"/>
          </p:cNvSpPr>
          <p:nvPr>
            <p:ph type="body" sz="quarter" idx="10" hasCustomPrompt="1"/>
          </p:nvPr>
        </p:nvSpPr>
        <p:spPr>
          <a:xfrm>
            <a:off x="304800" y="3429000"/>
            <a:ext cx="11582400" cy="1111251"/>
          </a:xfrm>
        </p:spPr>
        <p:txBody>
          <a:bodyPr tIns="91440"/>
          <a:lstStyle>
            <a:lvl1pPr marL="0" indent="0" algn="ctr">
              <a:spcBef>
                <a:spcPts val="0"/>
              </a:spcBef>
              <a:buNone/>
              <a:defRPr sz="2133">
                <a:solidFill>
                  <a:schemeClr val="bg1"/>
                </a:solidFill>
              </a:defRPr>
            </a:lvl1pPr>
          </a:lstStyle>
          <a:p>
            <a:r>
              <a:rPr lang="en-US"/>
              <a:t>Month ## ####, ##:##–##:## AM/PM</a:t>
            </a:r>
          </a:p>
          <a:p>
            <a:r>
              <a:rPr lang="en-US"/>
              <a:t>Location</a:t>
            </a:r>
          </a:p>
        </p:txBody>
      </p:sp>
    </p:spTree>
    <p:extLst>
      <p:ext uri="{BB962C8B-B14F-4D97-AF65-F5344CB8AC3E}">
        <p14:creationId xmlns:p14="http://schemas.microsoft.com/office/powerpoint/2010/main" val="1032394588"/>
      </p:ext>
    </p:extLst>
  </p:cSld>
  <p:clrMapOvr>
    <a:masterClrMapping/>
  </p:clrMapOvr>
  <p:extLst>
    <p:ext uri="{DCECCB84-F9BA-43D5-87BE-67443E8EF086}">
      <p15:sldGuideLst xmlns:p15="http://schemas.microsoft.com/office/powerpoint/2012/main">
        <p15:guide id="5" pos="2880">
          <p15:clr>
            <a:srgbClr val="FBAE40"/>
          </p15:clr>
        </p15:guide>
        <p15:guide id="6" orient="horz" pos="162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1_Main Section">
    <p:bg>
      <p:bgPr>
        <a:solidFill>
          <a:schemeClr val="accent3">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2065867"/>
            <a:ext cx="10363200" cy="1363133"/>
          </a:xfrm>
        </p:spPr>
        <p:txBody>
          <a:bodyPr rIns="0" bIns="91440" anchor="b">
            <a:noAutofit/>
          </a:bodyPr>
          <a:lstStyle>
            <a:lvl1pPr algn="l">
              <a:defRPr sz="4267" b="1" cap="none" spc="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963084" y="3429001"/>
            <a:ext cx="10363200" cy="1500716"/>
          </a:xfrm>
        </p:spPr>
        <p:txBody>
          <a:bodyPr tIns="91440" anchor="t"/>
          <a:lstStyle>
            <a:lvl1pPr marL="0" indent="0">
              <a:spcBef>
                <a:spcPts val="0"/>
              </a:spcBef>
              <a:spcAft>
                <a:spcPts val="533"/>
              </a:spcAft>
              <a:buFont typeface="+mj-lt"/>
              <a:buNone/>
              <a:defRPr sz="2667">
                <a:solidFill>
                  <a:schemeClr val="accent2">
                    <a:lumMod val="20000"/>
                    <a:lumOff val="80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Footer Placeholder 3">
            <a:extLst>
              <a:ext uri="{FF2B5EF4-FFF2-40B4-BE49-F238E27FC236}">
                <a16:creationId xmlns:a16="http://schemas.microsoft.com/office/drawing/2014/main" id="{3EC11C08-32E6-4BC6-A385-B6887C50F8F9}"/>
              </a:ext>
            </a:extLst>
          </p:cNvPr>
          <p:cNvSpPr>
            <a:spLocks noGrp="1"/>
          </p:cNvSpPr>
          <p:nvPr>
            <p:ph type="ftr" sz="quarter" idx="10"/>
          </p:nvPr>
        </p:nvSpPr>
        <p:spPr/>
        <p:txBody>
          <a:bodyPr/>
          <a:lstStyle>
            <a:lvl1pPr>
              <a:defRPr>
                <a:solidFill>
                  <a:schemeClr val="accent2">
                    <a:lumMod val="20000"/>
                    <a:lumOff val="80000"/>
                  </a:schemeClr>
                </a:solidFill>
              </a:defRPr>
            </a:lvl1pPr>
          </a:lstStyle>
          <a:p>
            <a:endParaRPr lang="en-US"/>
          </a:p>
        </p:txBody>
      </p:sp>
      <p:sp>
        <p:nvSpPr>
          <p:cNvPr id="5" name="Slide Number Placeholder 4">
            <a:extLst>
              <a:ext uri="{FF2B5EF4-FFF2-40B4-BE49-F238E27FC236}">
                <a16:creationId xmlns:a16="http://schemas.microsoft.com/office/drawing/2014/main" id="{4D9F5876-C7DC-439A-A1DA-D553700E3C55}"/>
              </a:ext>
            </a:extLst>
          </p:cNvPr>
          <p:cNvSpPr>
            <a:spLocks noGrp="1"/>
          </p:cNvSpPr>
          <p:nvPr>
            <p:ph type="sldNum" sz="quarter" idx="11"/>
          </p:nvPr>
        </p:nvSpPr>
        <p:spPr/>
        <p:txBody>
          <a:bodyPr/>
          <a:lstStyle>
            <a:lvl1pPr>
              <a:defRPr>
                <a:solidFill>
                  <a:schemeClr val="accent2">
                    <a:lumMod val="20000"/>
                    <a:lumOff val="80000"/>
                  </a:schemeClr>
                </a:solidFill>
              </a:defRPr>
            </a:lvl1pPr>
          </a:lstStyle>
          <a:p>
            <a:fld id="{2B448C1F-0542-DB4E-A40B-24DDCF756707}" type="slidenum">
              <a:rPr lang="en-US" smtClean="0"/>
              <a:t>‹#›</a:t>
            </a:fld>
            <a:endParaRPr lang="en-US"/>
          </a:p>
        </p:txBody>
      </p:sp>
      <p:pic>
        <p:nvPicPr>
          <p:cNvPr id="6" name="Picture 5">
            <a:extLst>
              <a:ext uri="{FF2B5EF4-FFF2-40B4-BE49-F238E27FC236}">
                <a16:creationId xmlns:a16="http://schemas.microsoft.com/office/drawing/2014/main" id="{49EECDB6-D4B1-F444-3AED-4403E9201E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88724" y="392367"/>
            <a:ext cx="3017520" cy="354832"/>
          </a:xfrm>
          <a:prstGeom prst="rect">
            <a:avLst/>
          </a:prstGeom>
        </p:spPr>
      </p:pic>
    </p:spTree>
    <p:extLst>
      <p:ext uri="{BB962C8B-B14F-4D97-AF65-F5344CB8AC3E}">
        <p14:creationId xmlns:p14="http://schemas.microsoft.com/office/powerpoint/2010/main" val="535877497"/>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ub Sec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2065867"/>
            <a:ext cx="10363200" cy="1363133"/>
          </a:xfrm>
        </p:spPr>
        <p:txBody>
          <a:bodyPr rIns="0" bIns="91440" anchor="b">
            <a:noAutofit/>
          </a:bodyPr>
          <a:lstStyle>
            <a:lvl1pPr algn="l">
              <a:defRPr sz="4267" b="1" cap="none" spc="0">
                <a:solidFill>
                  <a:schemeClr val="accent2"/>
                </a:solidFill>
              </a:defRPr>
            </a:lvl1pPr>
          </a:lstStyle>
          <a:p>
            <a:r>
              <a:rPr lang="en-US"/>
              <a:t>Click to edit master title style</a:t>
            </a:r>
          </a:p>
        </p:txBody>
      </p:sp>
      <p:sp>
        <p:nvSpPr>
          <p:cNvPr id="3" name="Text Placeholder 2"/>
          <p:cNvSpPr>
            <a:spLocks noGrp="1"/>
          </p:cNvSpPr>
          <p:nvPr>
            <p:ph type="body" idx="1"/>
          </p:nvPr>
        </p:nvSpPr>
        <p:spPr>
          <a:xfrm>
            <a:off x="963084" y="3429001"/>
            <a:ext cx="10363200" cy="1500716"/>
          </a:xfrm>
        </p:spPr>
        <p:txBody>
          <a:bodyPr tIns="91440" anchor="t"/>
          <a:lstStyle>
            <a:lvl1pPr marL="0" indent="0">
              <a:buNone/>
              <a:defRPr sz="2400">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solidFill>
                  <a:schemeClr val="tx1"/>
                </a:solidFill>
              </a:defRPr>
            </a:lvl1pPr>
          </a:lstStyle>
          <a:p>
            <a:endParaRPr lang="en-US"/>
          </a:p>
        </p:txBody>
      </p:sp>
      <p:sp>
        <p:nvSpPr>
          <p:cNvPr id="5" name="Slide Number Placeholder 4"/>
          <p:cNvSpPr>
            <a:spLocks noGrp="1"/>
          </p:cNvSpPr>
          <p:nvPr>
            <p:ph type="sldNum" sz="quarter" idx="11"/>
          </p:nvPr>
        </p:nvSpPr>
        <p:spPr/>
        <p:txBody>
          <a:bodyPr/>
          <a:lstStyle>
            <a:lvl1pPr>
              <a:defRPr>
                <a:solidFill>
                  <a:schemeClr val="tx1"/>
                </a:solidFill>
              </a:defRPr>
            </a:lvl1pPr>
          </a:lstStyle>
          <a:p>
            <a:fld id="{C0C6C093-06BE-4761-9FBD-DF999F3798C8}" type="slidenum">
              <a:rPr lang="en-US" smtClean="0"/>
              <a:t>‹#›</a:t>
            </a:fld>
            <a:endParaRPr lang="en-US"/>
          </a:p>
        </p:txBody>
      </p:sp>
    </p:spTree>
    <p:extLst>
      <p:ext uri="{BB962C8B-B14F-4D97-AF65-F5344CB8AC3E}">
        <p14:creationId xmlns:p14="http://schemas.microsoft.com/office/powerpoint/2010/main" val="2887020810"/>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04800" y="5969000"/>
            <a:ext cx="11582400" cy="609600"/>
          </a:xfrm>
          <a:ln w="9525">
            <a:solidFill>
              <a:schemeClr val="tx1"/>
            </a:solidFill>
          </a:ln>
        </p:spPr>
        <p:txBody>
          <a:bodyPr lIns="457200" tIns="91440" rIns="457200" bIns="91440" anchor="ctr"/>
          <a:lstStyle>
            <a:lvl1pPr marL="0" indent="0" algn="ctr">
              <a:lnSpc>
                <a:spcPct val="90000"/>
              </a:lnSpc>
              <a:spcBef>
                <a:spcPts val="0"/>
              </a:spcBef>
              <a:buNone/>
              <a:defRPr sz="1867">
                <a:solidFill>
                  <a:schemeClr val="tx1"/>
                </a:solidFill>
              </a:defRPr>
            </a:lvl1pPr>
            <a:lvl2pPr marL="609585" indent="0" algn="ctr">
              <a:buNone/>
              <a:defRPr sz="1867"/>
            </a:lvl2pPr>
            <a:lvl3pPr marL="1219170" indent="0" algn="ctr">
              <a:buNone/>
              <a:defRPr sz="1867"/>
            </a:lvl3pPr>
            <a:lvl4pPr marL="1828754" indent="0" algn="ctr">
              <a:buNone/>
              <a:defRPr sz="1867"/>
            </a:lvl4pPr>
            <a:lvl5pPr marL="2438339" indent="0" algn="ctr">
              <a:buNone/>
              <a:defRPr sz="1867"/>
            </a:lvl5pPr>
          </a:lstStyle>
          <a:p>
            <a:pPr lvl="0"/>
            <a:r>
              <a:rPr lang="en-US"/>
              <a:t>Click to edit Master text styles</a:t>
            </a:r>
          </a:p>
        </p:txBody>
      </p:sp>
      <p:sp>
        <p:nvSpPr>
          <p:cNvPr id="7" name="Footer Placeholder 6"/>
          <p:cNvSpPr>
            <a:spLocks noGrp="1"/>
          </p:cNvSpPr>
          <p:nvPr>
            <p:ph type="ftr" sz="quarter" idx="12"/>
          </p:nvPr>
        </p:nvSpPr>
        <p:spPr/>
        <p:txBody>
          <a:bodyPr/>
          <a:lstStyle>
            <a:lvl1pPr>
              <a:defRPr>
                <a:solidFill>
                  <a:schemeClr val="tx1"/>
                </a:solidFill>
              </a:defRPr>
            </a:lvl1pPr>
          </a:lstStyle>
          <a:p>
            <a:endParaRPr lang="en-US"/>
          </a:p>
        </p:txBody>
      </p:sp>
      <p:sp>
        <p:nvSpPr>
          <p:cNvPr id="8" name="Slide Number Placeholder 7"/>
          <p:cNvSpPr>
            <a:spLocks noGrp="1"/>
          </p:cNvSpPr>
          <p:nvPr>
            <p:ph type="sldNum" sz="quarter" idx="13"/>
          </p:nvPr>
        </p:nvSpPr>
        <p:spPr/>
        <p:txBody>
          <a:bodyPr/>
          <a:lstStyle>
            <a:lvl1pPr>
              <a:defRPr>
                <a:solidFill>
                  <a:schemeClr val="tx1"/>
                </a:solidFill>
              </a:defRPr>
            </a:lvl1pPr>
          </a:lstStyle>
          <a:p>
            <a:fld id="{C0C6C093-06BE-4761-9FBD-DF999F3798C8}" type="slidenum">
              <a:rPr lang="en-US" smtClean="0"/>
              <a:t>‹#›</a:t>
            </a:fld>
            <a:endParaRPr lang="en-US"/>
          </a:p>
        </p:txBody>
      </p:sp>
      <p:sp>
        <p:nvSpPr>
          <p:cNvPr id="5" name="Title 4">
            <a:extLst>
              <a:ext uri="{FF2B5EF4-FFF2-40B4-BE49-F238E27FC236}">
                <a16:creationId xmlns:a16="http://schemas.microsoft.com/office/drawing/2014/main" id="{66273762-37B0-8943-A127-79042FB9BE8F}"/>
              </a:ext>
            </a:extLst>
          </p:cNvPr>
          <p:cNvSpPr>
            <a:spLocks noGrp="1"/>
          </p:cNvSpPr>
          <p:nvPr>
            <p:ph type="title"/>
          </p:nvPr>
        </p:nvSpPr>
        <p:spPr>
          <a:xfrm>
            <a:off x="304800" y="279400"/>
            <a:ext cx="11582400" cy="727285"/>
          </a:xfrm>
        </p:spPr>
        <p:txBody>
          <a:bodyPr tIns="0" anchor="ctr" anchorCtr="0"/>
          <a:lstStyle/>
          <a:p>
            <a:r>
              <a:rPr lang="en-US"/>
              <a:t>Click to edit Master title style</a:t>
            </a:r>
          </a:p>
        </p:txBody>
      </p:sp>
    </p:spTree>
    <p:extLst>
      <p:ext uri="{BB962C8B-B14F-4D97-AF65-F5344CB8AC3E}">
        <p14:creationId xmlns:p14="http://schemas.microsoft.com/office/powerpoint/2010/main" val="89912736"/>
      </p:ext>
    </p:extLst>
  </p:cSld>
  <p:clrMapOvr>
    <a:masterClrMapping/>
  </p:clrMapOvr>
  <p:extLst>
    <p:ext uri="{DCECCB84-F9BA-43D5-87BE-67443E8EF086}">
      <p15:sldGuideLst xmlns:p15="http://schemas.microsoft.com/office/powerpoint/2012/main">
        <p15:guide id="12" orient="horz" pos="2724">
          <p15:clr>
            <a:srgbClr val="F26B43"/>
          </p15:clr>
        </p15:guide>
        <p15:guide id="13" pos="2808">
          <p15:clr>
            <a:srgbClr val="FDE53C"/>
          </p15:clr>
        </p15:guide>
        <p15:guide id="14" pos="2952">
          <p15:clr>
            <a:srgbClr val="FDE53C"/>
          </p15:clr>
        </p15:guide>
        <p15:guide id="15" orient="horz" pos="612">
          <p15:clr>
            <a:srgbClr val="F26B43"/>
          </p15:clr>
        </p15:guide>
        <p15:guide id="16" orient="horz" pos="162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46310" y="6356349"/>
            <a:ext cx="2743200" cy="365125"/>
          </a:xfrm>
        </p:spPr>
        <p:txBody>
          <a:bodyPr/>
          <a:lstStyle/>
          <a:p>
            <a:fld id="{C6804B23-B8CD-4670-99AD-DD0787A97E75}" type="datetimeFigureOut">
              <a:rPr lang="en-US" smtClean="0"/>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545724-9AD5-4E02-9402-263404465895}" type="slidenum">
              <a:rPr lang="en-US" smtClean="0"/>
              <a:t>‹#›</a:t>
            </a:fld>
            <a:endParaRPr lang="en-US"/>
          </a:p>
        </p:txBody>
      </p:sp>
      <p:sp>
        <p:nvSpPr>
          <p:cNvPr id="7" name="Rectangle 6">
            <a:extLst>
              <a:ext uri="{FF2B5EF4-FFF2-40B4-BE49-F238E27FC236}">
                <a16:creationId xmlns:a16="http://schemas.microsoft.com/office/drawing/2014/main" id="{C24BA97C-39F4-496D-8CC5-79A619B0455A}"/>
              </a:ext>
            </a:extLst>
          </p:cNvPr>
          <p:cNvSpPr/>
          <p:nvPr/>
        </p:nvSpPr>
        <p:spPr>
          <a:xfrm>
            <a:off x="0" y="0"/>
            <a:ext cx="22702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522E953-CCD1-4524-9159-D60529840C91}"/>
              </a:ext>
            </a:extLst>
          </p:cNvPr>
          <p:cNvSpPr/>
          <p:nvPr/>
        </p:nvSpPr>
        <p:spPr>
          <a:xfrm>
            <a:off x="212072" y="0"/>
            <a:ext cx="1038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44624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545724-9AD5-4E02-9402-263404465895}" type="slidenum">
              <a:rPr lang="en-US" smtClean="0"/>
              <a:t>‹#›</a:t>
            </a:fld>
            <a:endParaRPr lang="en-US"/>
          </a:p>
        </p:txBody>
      </p:sp>
      <p:sp>
        <p:nvSpPr>
          <p:cNvPr id="5" name="Rectangle 4">
            <a:extLst>
              <a:ext uri="{FF2B5EF4-FFF2-40B4-BE49-F238E27FC236}">
                <a16:creationId xmlns:a16="http://schemas.microsoft.com/office/drawing/2014/main" id="{DEE0B484-818D-4DB4-B1E6-FAD4D836A627}"/>
              </a:ext>
            </a:extLst>
          </p:cNvPr>
          <p:cNvSpPr/>
          <p:nvPr/>
        </p:nvSpPr>
        <p:spPr>
          <a:xfrm>
            <a:off x="0" y="0"/>
            <a:ext cx="22702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3A0A23B-33D3-435A-9E08-90563824B2F5}"/>
              </a:ext>
            </a:extLst>
          </p:cNvPr>
          <p:cNvSpPr/>
          <p:nvPr/>
        </p:nvSpPr>
        <p:spPr>
          <a:xfrm>
            <a:off x="212072" y="0"/>
            <a:ext cx="1038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9149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6DC4D-EEC3-5951-3BF2-13D797C0C94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A90462-EF0A-5EB1-CC9E-DC232E139E1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CF6312-9A84-455B-0C02-827DD2758CCC}"/>
              </a:ext>
            </a:extLst>
          </p:cNvPr>
          <p:cNvSpPr>
            <a:spLocks noGrp="1"/>
          </p:cNvSpPr>
          <p:nvPr>
            <p:ph type="dt" sz="half" idx="10"/>
          </p:nvPr>
        </p:nvSpPr>
        <p:spPr>
          <a:xfrm>
            <a:off x="838200" y="6356350"/>
            <a:ext cx="2743200" cy="365125"/>
          </a:xfrm>
          <a:prstGeom prst="rect">
            <a:avLst/>
          </a:prstGeom>
        </p:spPr>
        <p:txBody>
          <a:bodyPr/>
          <a:lstStyle/>
          <a:p>
            <a:fld id="{EDE16505-5D48-4DAC-A062-4C566C7A7439}" type="datetimeFigureOut">
              <a:rPr lang="en-US" smtClean="0"/>
              <a:t>8/28/2025</a:t>
            </a:fld>
            <a:endParaRPr lang="en-US"/>
          </a:p>
        </p:txBody>
      </p:sp>
      <p:sp>
        <p:nvSpPr>
          <p:cNvPr id="5" name="Footer Placeholder 4">
            <a:extLst>
              <a:ext uri="{FF2B5EF4-FFF2-40B4-BE49-F238E27FC236}">
                <a16:creationId xmlns:a16="http://schemas.microsoft.com/office/drawing/2014/main" id="{9532B924-B4AB-7D44-FF49-258E8BCF2A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F25DA28-1518-0DD5-F133-1AA18D019A3F}"/>
              </a:ext>
            </a:extLst>
          </p:cNvPr>
          <p:cNvSpPr>
            <a:spLocks noGrp="1"/>
          </p:cNvSpPr>
          <p:nvPr>
            <p:ph type="sldNum" sz="quarter" idx="12"/>
          </p:nvPr>
        </p:nvSpPr>
        <p:spPr>
          <a:xfrm>
            <a:off x="8610600" y="6356350"/>
            <a:ext cx="2743200" cy="365125"/>
          </a:xfrm>
          <a:prstGeom prst="rect">
            <a:avLst/>
          </a:prstGeom>
        </p:spPr>
        <p:txBody>
          <a:bodyPr/>
          <a:lstStyle/>
          <a:p>
            <a:fld id="{BF6E19B8-5DFA-459A-83AF-496F7B0F1ADC}" type="slidenum">
              <a:rPr lang="en-US" smtClean="0"/>
              <a:t>‹#›</a:t>
            </a:fld>
            <a:endParaRPr lang="en-US"/>
          </a:p>
        </p:txBody>
      </p:sp>
    </p:spTree>
    <p:extLst>
      <p:ext uri="{BB962C8B-B14F-4D97-AF65-F5344CB8AC3E}">
        <p14:creationId xmlns:p14="http://schemas.microsoft.com/office/powerpoint/2010/main" val="1021353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7C75F-1BDF-4700-7E8D-7B1153FE4F1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1D5D217-0FD1-C41C-618B-35731113726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61954A-515D-9A8C-6D7F-FE07F61F1618}"/>
              </a:ext>
            </a:extLst>
          </p:cNvPr>
          <p:cNvSpPr>
            <a:spLocks noGrp="1"/>
          </p:cNvSpPr>
          <p:nvPr>
            <p:ph type="dt" sz="half" idx="10"/>
          </p:nvPr>
        </p:nvSpPr>
        <p:spPr>
          <a:xfrm>
            <a:off x="838200" y="6356350"/>
            <a:ext cx="2743200" cy="365125"/>
          </a:xfrm>
          <a:prstGeom prst="rect">
            <a:avLst/>
          </a:prstGeom>
        </p:spPr>
        <p:txBody>
          <a:bodyPr/>
          <a:lstStyle/>
          <a:p>
            <a:fld id="{EDE16505-5D48-4DAC-A062-4C566C7A7439}" type="datetimeFigureOut">
              <a:rPr lang="en-US" smtClean="0"/>
              <a:t>8/28/2025</a:t>
            </a:fld>
            <a:endParaRPr lang="en-US"/>
          </a:p>
        </p:txBody>
      </p:sp>
      <p:sp>
        <p:nvSpPr>
          <p:cNvPr id="5" name="Footer Placeholder 4">
            <a:extLst>
              <a:ext uri="{FF2B5EF4-FFF2-40B4-BE49-F238E27FC236}">
                <a16:creationId xmlns:a16="http://schemas.microsoft.com/office/drawing/2014/main" id="{F1A6C67F-4652-928D-47AE-F8B43223AB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9A1B67-EE61-BF11-9BD2-43FCAF83DFD1}"/>
              </a:ext>
            </a:extLst>
          </p:cNvPr>
          <p:cNvSpPr>
            <a:spLocks noGrp="1"/>
          </p:cNvSpPr>
          <p:nvPr>
            <p:ph type="sldNum" sz="quarter" idx="12"/>
          </p:nvPr>
        </p:nvSpPr>
        <p:spPr>
          <a:xfrm>
            <a:off x="8610600" y="6356350"/>
            <a:ext cx="2743200" cy="365125"/>
          </a:xfrm>
          <a:prstGeom prst="rect">
            <a:avLst/>
          </a:prstGeom>
        </p:spPr>
        <p:txBody>
          <a:bodyPr/>
          <a:lstStyle/>
          <a:p>
            <a:fld id="{BF6E19B8-5DFA-459A-83AF-496F7B0F1ADC}" type="slidenum">
              <a:rPr lang="en-US" smtClean="0"/>
              <a:t>‹#›</a:t>
            </a:fld>
            <a:endParaRPr lang="en-US"/>
          </a:p>
        </p:txBody>
      </p:sp>
    </p:spTree>
    <p:extLst>
      <p:ext uri="{BB962C8B-B14F-4D97-AF65-F5344CB8AC3E}">
        <p14:creationId xmlns:p14="http://schemas.microsoft.com/office/powerpoint/2010/main" val="32161808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0162" y="5148679"/>
            <a:ext cx="3180423" cy="76860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6246" y="286953"/>
            <a:ext cx="3659505" cy="1045572"/>
          </a:xfrm>
          <a:prstGeom prst="rect">
            <a:avLst/>
          </a:prstGeom>
        </p:spPr>
      </p:pic>
      <p:pic>
        <p:nvPicPr>
          <p:cNvPr id="10" name="Picture 9">
            <a:extLst>
              <a:ext uri="{FF2B5EF4-FFF2-40B4-BE49-F238E27FC236}">
                <a16:creationId xmlns:a16="http://schemas.microsoft.com/office/drawing/2014/main" id="{2E7E070D-ED22-4EE0-9994-082E973BA1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01" t="449" r="4333" b="449"/>
          <a:stretch/>
        </p:blipFill>
        <p:spPr>
          <a:xfrm>
            <a:off x="-1" y="1"/>
            <a:ext cx="12192001" cy="6857999"/>
          </a:xfrm>
          <a:prstGeom prst="rect">
            <a:avLst/>
          </a:prstGeom>
        </p:spPr>
      </p:pic>
    </p:spTree>
    <p:extLst>
      <p:ext uri="{BB962C8B-B14F-4D97-AF65-F5344CB8AC3E}">
        <p14:creationId xmlns:p14="http://schemas.microsoft.com/office/powerpoint/2010/main" val="4446896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46310" y="6356349"/>
            <a:ext cx="2743200" cy="365125"/>
          </a:xfr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545724-9AD5-4E02-9402-263404465895}" type="slidenum">
              <a:rPr lang="en-US" smtClean="0"/>
              <a:t>‹#›</a:t>
            </a:fld>
            <a:endParaRPr lang="en-US"/>
          </a:p>
        </p:txBody>
      </p:sp>
      <p:sp>
        <p:nvSpPr>
          <p:cNvPr id="7" name="Rectangle 6">
            <a:extLst>
              <a:ext uri="{FF2B5EF4-FFF2-40B4-BE49-F238E27FC236}">
                <a16:creationId xmlns:a16="http://schemas.microsoft.com/office/drawing/2014/main" id="{C24BA97C-39F4-496D-8CC5-79A619B0455A}"/>
              </a:ext>
            </a:extLst>
          </p:cNvPr>
          <p:cNvSpPr/>
          <p:nvPr/>
        </p:nvSpPr>
        <p:spPr>
          <a:xfrm>
            <a:off x="0" y="0"/>
            <a:ext cx="22702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522E953-CCD1-4524-9159-D60529840C91}"/>
              </a:ext>
            </a:extLst>
          </p:cNvPr>
          <p:cNvSpPr/>
          <p:nvPr/>
        </p:nvSpPr>
        <p:spPr>
          <a:xfrm>
            <a:off x="212072" y="0"/>
            <a:ext cx="1038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85BCB5A-B9A5-29CF-981C-42D0F1142A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34943" y="201156"/>
            <a:ext cx="3467655" cy="407763"/>
          </a:xfrm>
          <a:prstGeom prst="rect">
            <a:avLst/>
          </a:prstGeom>
        </p:spPr>
      </p:pic>
    </p:spTree>
    <p:extLst>
      <p:ext uri="{BB962C8B-B14F-4D97-AF65-F5344CB8AC3E}">
        <p14:creationId xmlns:p14="http://schemas.microsoft.com/office/powerpoint/2010/main" val="5030903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ctr">
            <a:normAutofit/>
          </a:bodyPr>
          <a:lstStyle>
            <a:lvl1pPr>
              <a:defRPr sz="48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545724-9AD5-4E02-9402-263404465895}" type="slidenum">
              <a:rPr lang="en-US" smtClean="0"/>
              <a:t>‹#›</a:t>
            </a:fld>
            <a:endParaRPr lang="en-US"/>
          </a:p>
        </p:txBody>
      </p:sp>
    </p:spTree>
    <p:extLst>
      <p:ext uri="{BB962C8B-B14F-4D97-AF65-F5344CB8AC3E}">
        <p14:creationId xmlns:p14="http://schemas.microsoft.com/office/powerpoint/2010/main" val="19263371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545724-9AD5-4E02-9402-263404465895}" type="slidenum">
              <a:rPr lang="en-US" smtClean="0"/>
              <a:t>‹#›</a:t>
            </a:fld>
            <a:endParaRPr lang="en-US"/>
          </a:p>
        </p:txBody>
      </p:sp>
      <p:sp>
        <p:nvSpPr>
          <p:cNvPr id="8" name="Rectangle 7">
            <a:extLst>
              <a:ext uri="{FF2B5EF4-FFF2-40B4-BE49-F238E27FC236}">
                <a16:creationId xmlns:a16="http://schemas.microsoft.com/office/drawing/2014/main" id="{ECD44A1D-D361-4CAB-B56A-F5EE8060D938}"/>
              </a:ext>
            </a:extLst>
          </p:cNvPr>
          <p:cNvSpPr/>
          <p:nvPr/>
        </p:nvSpPr>
        <p:spPr>
          <a:xfrm>
            <a:off x="0" y="0"/>
            <a:ext cx="22702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6CD24D7-BD30-48C3-9838-59C5F0401D11}"/>
              </a:ext>
            </a:extLst>
          </p:cNvPr>
          <p:cNvSpPr/>
          <p:nvPr/>
        </p:nvSpPr>
        <p:spPr>
          <a:xfrm>
            <a:off x="212072" y="0"/>
            <a:ext cx="1038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AA29F62-1A70-F5DD-B0CF-9E720D7764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34943" y="201156"/>
            <a:ext cx="3467655" cy="407763"/>
          </a:xfrm>
          <a:prstGeom prst="rect">
            <a:avLst/>
          </a:prstGeom>
        </p:spPr>
      </p:pic>
    </p:spTree>
    <p:extLst>
      <p:ext uri="{BB962C8B-B14F-4D97-AF65-F5344CB8AC3E}">
        <p14:creationId xmlns:p14="http://schemas.microsoft.com/office/powerpoint/2010/main" val="16738804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545724-9AD5-4E02-9402-263404465895}" type="slidenum">
              <a:rPr lang="en-US" smtClean="0"/>
              <a:t>‹#›</a:t>
            </a:fld>
            <a:endParaRPr lang="en-US"/>
          </a:p>
        </p:txBody>
      </p:sp>
      <p:sp>
        <p:nvSpPr>
          <p:cNvPr id="10" name="Rectangle 9">
            <a:extLst>
              <a:ext uri="{FF2B5EF4-FFF2-40B4-BE49-F238E27FC236}">
                <a16:creationId xmlns:a16="http://schemas.microsoft.com/office/drawing/2014/main" id="{AC12C64C-8483-465B-BA76-5B793A5251FF}"/>
              </a:ext>
            </a:extLst>
          </p:cNvPr>
          <p:cNvSpPr/>
          <p:nvPr/>
        </p:nvSpPr>
        <p:spPr>
          <a:xfrm>
            <a:off x="0" y="0"/>
            <a:ext cx="22702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0F82C58-B321-4B5F-923B-803BA3DE36EC}"/>
              </a:ext>
            </a:extLst>
          </p:cNvPr>
          <p:cNvSpPr/>
          <p:nvPr/>
        </p:nvSpPr>
        <p:spPr>
          <a:xfrm>
            <a:off x="212072" y="0"/>
            <a:ext cx="1038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488290D-D9EC-C61F-CAF5-6FACFE0651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34943" y="201156"/>
            <a:ext cx="3467655" cy="407763"/>
          </a:xfrm>
          <a:prstGeom prst="rect">
            <a:avLst/>
          </a:prstGeom>
        </p:spPr>
      </p:pic>
    </p:spTree>
    <p:extLst>
      <p:ext uri="{BB962C8B-B14F-4D97-AF65-F5344CB8AC3E}">
        <p14:creationId xmlns:p14="http://schemas.microsoft.com/office/powerpoint/2010/main" val="7255422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545724-9AD5-4E02-9402-263404465895}" type="slidenum">
              <a:rPr lang="en-US" smtClean="0"/>
              <a:t>‹#›</a:t>
            </a:fld>
            <a:endParaRPr lang="en-US"/>
          </a:p>
        </p:txBody>
      </p:sp>
      <p:sp>
        <p:nvSpPr>
          <p:cNvPr id="6" name="Rectangle 5">
            <a:extLst>
              <a:ext uri="{FF2B5EF4-FFF2-40B4-BE49-F238E27FC236}">
                <a16:creationId xmlns:a16="http://schemas.microsoft.com/office/drawing/2014/main" id="{5FA89CEA-2D66-4D32-89A1-E3ECE2006954}"/>
              </a:ext>
            </a:extLst>
          </p:cNvPr>
          <p:cNvSpPr/>
          <p:nvPr/>
        </p:nvSpPr>
        <p:spPr>
          <a:xfrm>
            <a:off x="0" y="0"/>
            <a:ext cx="22702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B3FFD37-70FB-4574-BB4A-37A9634CF51A}"/>
              </a:ext>
            </a:extLst>
          </p:cNvPr>
          <p:cNvSpPr/>
          <p:nvPr/>
        </p:nvSpPr>
        <p:spPr>
          <a:xfrm>
            <a:off x="212072" y="0"/>
            <a:ext cx="1038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27FDDE5-4C48-7E21-00E9-E7317D6AAC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34943" y="201156"/>
            <a:ext cx="3467655" cy="407763"/>
          </a:xfrm>
          <a:prstGeom prst="rect">
            <a:avLst/>
          </a:prstGeom>
        </p:spPr>
      </p:pic>
    </p:spTree>
    <p:extLst>
      <p:ext uri="{BB962C8B-B14F-4D97-AF65-F5344CB8AC3E}">
        <p14:creationId xmlns:p14="http://schemas.microsoft.com/office/powerpoint/2010/main" val="3658303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545724-9AD5-4E02-9402-263404465895}" type="slidenum">
              <a:rPr lang="en-US" smtClean="0"/>
              <a:t>‹#›</a:t>
            </a:fld>
            <a:endParaRPr lang="en-US"/>
          </a:p>
        </p:txBody>
      </p:sp>
      <p:sp>
        <p:nvSpPr>
          <p:cNvPr id="5" name="Rectangle 4">
            <a:extLst>
              <a:ext uri="{FF2B5EF4-FFF2-40B4-BE49-F238E27FC236}">
                <a16:creationId xmlns:a16="http://schemas.microsoft.com/office/drawing/2014/main" id="{DEE0B484-818D-4DB4-B1E6-FAD4D836A627}"/>
              </a:ext>
            </a:extLst>
          </p:cNvPr>
          <p:cNvSpPr/>
          <p:nvPr/>
        </p:nvSpPr>
        <p:spPr>
          <a:xfrm>
            <a:off x="0" y="0"/>
            <a:ext cx="22702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3A0A23B-33D3-435A-9E08-90563824B2F5}"/>
              </a:ext>
            </a:extLst>
          </p:cNvPr>
          <p:cNvSpPr/>
          <p:nvPr/>
        </p:nvSpPr>
        <p:spPr>
          <a:xfrm>
            <a:off x="212072" y="0"/>
            <a:ext cx="1038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8D9EC11-0F09-B292-26F1-3D9981EFAD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34943" y="201156"/>
            <a:ext cx="3467655" cy="407763"/>
          </a:xfrm>
          <a:prstGeom prst="rect">
            <a:avLst/>
          </a:prstGeom>
        </p:spPr>
      </p:pic>
    </p:spTree>
    <p:extLst>
      <p:ext uri="{BB962C8B-B14F-4D97-AF65-F5344CB8AC3E}">
        <p14:creationId xmlns:p14="http://schemas.microsoft.com/office/powerpoint/2010/main" val="23092447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545724-9AD5-4E02-9402-263404465895}" type="slidenum">
              <a:rPr lang="en-US" smtClean="0"/>
              <a:t>‹#›</a:t>
            </a:fld>
            <a:endParaRPr lang="en-US"/>
          </a:p>
        </p:txBody>
      </p:sp>
      <p:sp>
        <p:nvSpPr>
          <p:cNvPr id="8" name="Rectangle 7">
            <a:extLst>
              <a:ext uri="{FF2B5EF4-FFF2-40B4-BE49-F238E27FC236}">
                <a16:creationId xmlns:a16="http://schemas.microsoft.com/office/drawing/2014/main" id="{67E13A4E-0A35-405C-A7DE-7C6F541ED0D3}"/>
              </a:ext>
            </a:extLst>
          </p:cNvPr>
          <p:cNvSpPr/>
          <p:nvPr/>
        </p:nvSpPr>
        <p:spPr>
          <a:xfrm>
            <a:off x="0" y="0"/>
            <a:ext cx="22702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1F6EACA-6A58-4145-B323-B9A00970280B}"/>
              </a:ext>
            </a:extLst>
          </p:cNvPr>
          <p:cNvSpPr/>
          <p:nvPr/>
        </p:nvSpPr>
        <p:spPr>
          <a:xfrm>
            <a:off x="212072" y="0"/>
            <a:ext cx="1038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DC61A36-10E8-528F-C08B-9D7FE54D60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34943" y="201156"/>
            <a:ext cx="3467655" cy="407763"/>
          </a:xfrm>
          <a:prstGeom prst="rect">
            <a:avLst/>
          </a:prstGeom>
        </p:spPr>
      </p:pic>
    </p:spTree>
    <p:extLst>
      <p:ext uri="{BB962C8B-B14F-4D97-AF65-F5344CB8AC3E}">
        <p14:creationId xmlns:p14="http://schemas.microsoft.com/office/powerpoint/2010/main" val="23866295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545724-9AD5-4E02-9402-263404465895}" type="slidenum">
              <a:rPr lang="en-US" smtClean="0"/>
              <a:t>‹#›</a:t>
            </a:fld>
            <a:endParaRPr lang="en-US"/>
          </a:p>
        </p:txBody>
      </p:sp>
      <p:sp>
        <p:nvSpPr>
          <p:cNvPr id="8" name="Rectangle 7">
            <a:extLst>
              <a:ext uri="{FF2B5EF4-FFF2-40B4-BE49-F238E27FC236}">
                <a16:creationId xmlns:a16="http://schemas.microsoft.com/office/drawing/2014/main" id="{5633B95C-8913-4501-AABC-5BA465B92AFF}"/>
              </a:ext>
            </a:extLst>
          </p:cNvPr>
          <p:cNvSpPr/>
          <p:nvPr/>
        </p:nvSpPr>
        <p:spPr>
          <a:xfrm>
            <a:off x="0" y="0"/>
            <a:ext cx="22702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B0CF19F-EB53-4B71-B5C5-4E07F1068F03}"/>
              </a:ext>
            </a:extLst>
          </p:cNvPr>
          <p:cNvSpPr/>
          <p:nvPr/>
        </p:nvSpPr>
        <p:spPr>
          <a:xfrm>
            <a:off x="212072" y="0"/>
            <a:ext cx="1038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F537BB6-8DC2-127A-09C2-538EE431F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34943" y="201156"/>
            <a:ext cx="3467655" cy="407763"/>
          </a:xfrm>
          <a:prstGeom prst="rect">
            <a:avLst/>
          </a:prstGeom>
        </p:spPr>
      </p:pic>
    </p:spTree>
    <p:extLst>
      <p:ext uri="{BB962C8B-B14F-4D97-AF65-F5344CB8AC3E}">
        <p14:creationId xmlns:p14="http://schemas.microsoft.com/office/powerpoint/2010/main" val="6986259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545724-9AD5-4E02-9402-263404465895}" type="slidenum">
              <a:rPr lang="en-US" smtClean="0"/>
              <a:t>‹#›</a:t>
            </a:fld>
            <a:endParaRPr lang="en-US"/>
          </a:p>
        </p:txBody>
      </p:sp>
      <p:sp>
        <p:nvSpPr>
          <p:cNvPr id="7" name="Rectangle 6">
            <a:extLst>
              <a:ext uri="{FF2B5EF4-FFF2-40B4-BE49-F238E27FC236}">
                <a16:creationId xmlns:a16="http://schemas.microsoft.com/office/drawing/2014/main" id="{CBEDB175-1121-4337-B778-C6F2B6938A50}"/>
              </a:ext>
            </a:extLst>
          </p:cNvPr>
          <p:cNvSpPr/>
          <p:nvPr/>
        </p:nvSpPr>
        <p:spPr>
          <a:xfrm>
            <a:off x="0" y="0"/>
            <a:ext cx="22702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9CD6116-30C3-46F0-90BD-5BF9BC56A0DF}"/>
              </a:ext>
            </a:extLst>
          </p:cNvPr>
          <p:cNvSpPr/>
          <p:nvPr/>
        </p:nvSpPr>
        <p:spPr>
          <a:xfrm>
            <a:off x="212072" y="0"/>
            <a:ext cx="1038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5801307-F922-FA99-81C8-EBC020294E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34943" y="201156"/>
            <a:ext cx="3467655" cy="407763"/>
          </a:xfrm>
          <a:prstGeom prst="rect">
            <a:avLst/>
          </a:prstGeom>
        </p:spPr>
      </p:pic>
    </p:spTree>
    <p:extLst>
      <p:ext uri="{BB962C8B-B14F-4D97-AF65-F5344CB8AC3E}">
        <p14:creationId xmlns:p14="http://schemas.microsoft.com/office/powerpoint/2010/main" val="2703806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872C0-BEE9-E00C-DB27-2A3BDB42070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D52E4F-46A9-3A62-5E66-C8B78CF8349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038EAF-0DAB-A679-52CB-5848520EE8A3}"/>
              </a:ext>
            </a:extLst>
          </p:cNvPr>
          <p:cNvSpPr>
            <a:spLocks noGrp="1"/>
          </p:cNvSpPr>
          <p:nvPr>
            <p:ph type="dt" sz="half" idx="10"/>
          </p:nvPr>
        </p:nvSpPr>
        <p:spPr>
          <a:xfrm>
            <a:off x="838200" y="6356350"/>
            <a:ext cx="2743200" cy="365125"/>
          </a:xfrm>
          <a:prstGeom prst="rect">
            <a:avLst/>
          </a:prstGeom>
        </p:spPr>
        <p:txBody>
          <a:bodyPr/>
          <a:lstStyle/>
          <a:p>
            <a:fld id="{EDE16505-5D48-4DAC-A062-4C566C7A7439}" type="datetimeFigureOut">
              <a:rPr lang="en-US" smtClean="0"/>
              <a:t>8/28/2025</a:t>
            </a:fld>
            <a:endParaRPr lang="en-US"/>
          </a:p>
        </p:txBody>
      </p:sp>
      <p:sp>
        <p:nvSpPr>
          <p:cNvPr id="5" name="Footer Placeholder 4">
            <a:extLst>
              <a:ext uri="{FF2B5EF4-FFF2-40B4-BE49-F238E27FC236}">
                <a16:creationId xmlns:a16="http://schemas.microsoft.com/office/drawing/2014/main" id="{C9AF155A-5ABB-904E-288A-D76A20622B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FC71777-B27E-7259-31EB-E5C03F70663F}"/>
              </a:ext>
            </a:extLst>
          </p:cNvPr>
          <p:cNvSpPr>
            <a:spLocks noGrp="1"/>
          </p:cNvSpPr>
          <p:nvPr>
            <p:ph type="sldNum" sz="quarter" idx="12"/>
          </p:nvPr>
        </p:nvSpPr>
        <p:spPr>
          <a:xfrm>
            <a:off x="8610600" y="6356350"/>
            <a:ext cx="2743200" cy="365125"/>
          </a:xfrm>
          <a:prstGeom prst="rect">
            <a:avLst/>
          </a:prstGeom>
        </p:spPr>
        <p:txBody>
          <a:bodyPr/>
          <a:lstStyle/>
          <a:p>
            <a:fld id="{BF6E19B8-5DFA-459A-83AF-496F7B0F1ADC}" type="slidenum">
              <a:rPr lang="en-US" smtClean="0"/>
              <a:t>‹#›</a:t>
            </a:fld>
            <a:endParaRPr lang="en-US"/>
          </a:p>
        </p:txBody>
      </p:sp>
    </p:spTree>
    <p:extLst>
      <p:ext uri="{BB962C8B-B14F-4D97-AF65-F5344CB8AC3E}">
        <p14:creationId xmlns:p14="http://schemas.microsoft.com/office/powerpoint/2010/main" val="27696829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0162" y="5148679"/>
            <a:ext cx="3180423" cy="76860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6246" y="286953"/>
            <a:ext cx="3659505" cy="1045572"/>
          </a:xfrm>
          <a:prstGeom prst="rect">
            <a:avLst/>
          </a:prstGeom>
        </p:spPr>
      </p:pic>
      <p:pic>
        <p:nvPicPr>
          <p:cNvPr id="10" name="Picture 9">
            <a:extLst>
              <a:ext uri="{FF2B5EF4-FFF2-40B4-BE49-F238E27FC236}">
                <a16:creationId xmlns:a16="http://schemas.microsoft.com/office/drawing/2014/main" id="{2E7E070D-ED22-4EE0-9994-082E973BA14A}"/>
              </a:ext>
            </a:extLst>
          </p:cNvPr>
          <p:cNvPicPr>
            <a:picLocks noChangeAspect="1"/>
          </p:cNvPicPr>
          <p:nvPr/>
        </p:nvPicPr>
        <p:blipFill>
          <a:blip r:embed="rId4">
            <a:extLst>
              <a:ext uri="{28A0092B-C50C-407E-A947-70E740481C1C}">
                <a14:useLocalDpi xmlns:a14="http://schemas.microsoft.com/office/drawing/2010/main" val="0"/>
              </a:ext>
            </a:extLst>
          </a:blip>
          <a:srcRect l="2137" r="2137"/>
          <a:stretch/>
        </p:blipFill>
        <p:spPr>
          <a:xfrm>
            <a:off x="-1" y="1"/>
            <a:ext cx="12192001" cy="6857999"/>
          </a:xfrm>
          <a:prstGeom prst="rect">
            <a:avLst/>
          </a:prstGeom>
        </p:spPr>
      </p:pic>
    </p:spTree>
    <p:extLst>
      <p:ext uri="{BB962C8B-B14F-4D97-AF65-F5344CB8AC3E}">
        <p14:creationId xmlns:p14="http://schemas.microsoft.com/office/powerpoint/2010/main" val="24737434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46310" y="6356349"/>
            <a:ext cx="2743200" cy="365125"/>
          </a:xfr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545724-9AD5-4E02-9402-263404465895}" type="slidenum">
              <a:rPr lang="en-US" smtClean="0"/>
              <a:t>‹#›</a:t>
            </a:fld>
            <a:endParaRPr lang="en-US"/>
          </a:p>
        </p:txBody>
      </p:sp>
      <p:sp>
        <p:nvSpPr>
          <p:cNvPr id="7" name="Rectangle 6">
            <a:extLst>
              <a:ext uri="{FF2B5EF4-FFF2-40B4-BE49-F238E27FC236}">
                <a16:creationId xmlns:a16="http://schemas.microsoft.com/office/drawing/2014/main" id="{C24BA97C-39F4-496D-8CC5-79A619B0455A}"/>
              </a:ext>
            </a:extLst>
          </p:cNvPr>
          <p:cNvSpPr/>
          <p:nvPr/>
        </p:nvSpPr>
        <p:spPr>
          <a:xfrm>
            <a:off x="0" y="0"/>
            <a:ext cx="22702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522E953-CCD1-4524-9159-D60529840C91}"/>
              </a:ext>
            </a:extLst>
          </p:cNvPr>
          <p:cNvSpPr/>
          <p:nvPr/>
        </p:nvSpPr>
        <p:spPr>
          <a:xfrm>
            <a:off x="212072" y="0"/>
            <a:ext cx="1038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AEB23C1-ADE4-E76D-6491-E1DEAE7F47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34943" y="201156"/>
            <a:ext cx="3467655" cy="407763"/>
          </a:xfrm>
          <a:prstGeom prst="rect">
            <a:avLst/>
          </a:prstGeom>
        </p:spPr>
      </p:pic>
    </p:spTree>
    <p:extLst>
      <p:ext uri="{BB962C8B-B14F-4D97-AF65-F5344CB8AC3E}">
        <p14:creationId xmlns:p14="http://schemas.microsoft.com/office/powerpoint/2010/main" val="10825986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ctr">
            <a:normAutofit/>
          </a:bodyPr>
          <a:lstStyle>
            <a:lvl1pPr>
              <a:defRPr sz="48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545724-9AD5-4E02-9402-263404465895}" type="slidenum">
              <a:rPr lang="en-US" smtClean="0"/>
              <a:t>‹#›</a:t>
            </a:fld>
            <a:endParaRPr lang="en-US"/>
          </a:p>
        </p:txBody>
      </p:sp>
      <p:pic>
        <p:nvPicPr>
          <p:cNvPr id="7" name="Picture 6">
            <a:extLst>
              <a:ext uri="{FF2B5EF4-FFF2-40B4-BE49-F238E27FC236}">
                <a16:creationId xmlns:a16="http://schemas.microsoft.com/office/drawing/2014/main" id="{718469F7-606E-6F5B-740A-EF95861A07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34943" y="201156"/>
            <a:ext cx="3467655" cy="407763"/>
          </a:xfrm>
          <a:prstGeom prst="rect">
            <a:avLst/>
          </a:prstGeom>
        </p:spPr>
      </p:pic>
    </p:spTree>
    <p:extLst>
      <p:ext uri="{BB962C8B-B14F-4D97-AF65-F5344CB8AC3E}">
        <p14:creationId xmlns:p14="http://schemas.microsoft.com/office/powerpoint/2010/main" val="32258967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545724-9AD5-4E02-9402-263404465895}" type="slidenum">
              <a:rPr lang="en-US" smtClean="0"/>
              <a:t>‹#›</a:t>
            </a:fld>
            <a:endParaRPr lang="en-US"/>
          </a:p>
        </p:txBody>
      </p:sp>
      <p:sp>
        <p:nvSpPr>
          <p:cNvPr id="8" name="Rectangle 7">
            <a:extLst>
              <a:ext uri="{FF2B5EF4-FFF2-40B4-BE49-F238E27FC236}">
                <a16:creationId xmlns:a16="http://schemas.microsoft.com/office/drawing/2014/main" id="{ECD44A1D-D361-4CAB-B56A-F5EE8060D938}"/>
              </a:ext>
            </a:extLst>
          </p:cNvPr>
          <p:cNvSpPr/>
          <p:nvPr/>
        </p:nvSpPr>
        <p:spPr>
          <a:xfrm>
            <a:off x="0" y="0"/>
            <a:ext cx="22702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6CD24D7-BD30-48C3-9838-59C5F0401D11}"/>
              </a:ext>
            </a:extLst>
          </p:cNvPr>
          <p:cNvSpPr/>
          <p:nvPr/>
        </p:nvSpPr>
        <p:spPr>
          <a:xfrm>
            <a:off x="212072" y="0"/>
            <a:ext cx="1038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14E9377-7805-8BA0-D1DC-33F60371A9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34943" y="201156"/>
            <a:ext cx="3467655" cy="407763"/>
          </a:xfrm>
          <a:prstGeom prst="rect">
            <a:avLst/>
          </a:prstGeom>
        </p:spPr>
      </p:pic>
    </p:spTree>
    <p:extLst>
      <p:ext uri="{BB962C8B-B14F-4D97-AF65-F5344CB8AC3E}">
        <p14:creationId xmlns:p14="http://schemas.microsoft.com/office/powerpoint/2010/main" val="8222565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545724-9AD5-4E02-9402-263404465895}" type="slidenum">
              <a:rPr lang="en-US" smtClean="0"/>
              <a:t>‹#›</a:t>
            </a:fld>
            <a:endParaRPr lang="en-US"/>
          </a:p>
        </p:txBody>
      </p:sp>
      <p:sp>
        <p:nvSpPr>
          <p:cNvPr id="10" name="Rectangle 9">
            <a:extLst>
              <a:ext uri="{FF2B5EF4-FFF2-40B4-BE49-F238E27FC236}">
                <a16:creationId xmlns:a16="http://schemas.microsoft.com/office/drawing/2014/main" id="{AC12C64C-8483-465B-BA76-5B793A5251FF}"/>
              </a:ext>
            </a:extLst>
          </p:cNvPr>
          <p:cNvSpPr/>
          <p:nvPr/>
        </p:nvSpPr>
        <p:spPr>
          <a:xfrm>
            <a:off x="0" y="0"/>
            <a:ext cx="22702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0F82C58-B321-4B5F-923B-803BA3DE36EC}"/>
              </a:ext>
            </a:extLst>
          </p:cNvPr>
          <p:cNvSpPr/>
          <p:nvPr/>
        </p:nvSpPr>
        <p:spPr>
          <a:xfrm>
            <a:off x="212072" y="0"/>
            <a:ext cx="1038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6DD5853-4EF8-3586-2B33-0F8DC4DCB6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34943" y="201156"/>
            <a:ext cx="3467655" cy="407763"/>
          </a:xfrm>
          <a:prstGeom prst="rect">
            <a:avLst/>
          </a:prstGeom>
        </p:spPr>
      </p:pic>
    </p:spTree>
    <p:extLst>
      <p:ext uri="{BB962C8B-B14F-4D97-AF65-F5344CB8AC3E}">
        <p14:creationId xmlns:p14="http://schemas.microsoft.com/office/powerpoint/2010/main" val="16591450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545724-9AD5-4E02-9402-263404465895}" type="slidenum">
              <a:rPr lang="en-US" smtClean="0"/>
              <a:t>‹#›</a:t>
            </a:fld>
            <a:endParaRPr lang="en-US"/>
          </a:p>
        </p:txBody>
      </p:sp>
      <p:sp>
        <p:nvSpPr>
          <p:cNvPr id="6" name="Rectangle 5">
            <a:extLst>
              <a:ext uri="{FF2B5EF4-FFF2-40B4-BE49-F238E27FC236}">
                <a16:creationId xmlns:a16="http://schemas.microsoft.com/office/drawing/2014/main" id="{5FA89CEA-2D66-4D32-89A1-E3ECE2006954}"/>
              </a:ext>
            </a:extLst>
          </p:cNvPr>
          <p:cNvSpPr/>
          <p:nvPr/>
        </p:nvSpPr>
        <p:spPr>
          <a:xfrm>
            <a:off x="0" y="0"/>
            <a:ext cx="22702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B3FFD37-70FB-4574-BB4A-37A9634CF51A}"/>
              </a:ext>
            </a:extLst>
          </p:cNvPr>
          <p:cNvSpPr/>
          <p:nvPr/>
        </p:nvSpPr>
        <p:spPr>
          <a:xfrm>
            <a:off x="212072" y="0"/>
            <a:ext cx="1038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DA2B5BF-67A0-D539-3DFC-7232D46766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34943" y="201156"/>
            <a:ext cx="3467655" cy="407763"/>
          </a:xfrm>
          <a:prstGeom prst="rect">
            <a:avLst/>
          </a:prstGeom>
        </p:spPr>
      </p:pic>
    </p:spTree>
    <p:extLst>
      <p:ext uri="{BB962C8B-B14F-4D97-AF65-F5344CB8AC3E}">
        <p14:creationId xmlns:p14="http://schemas.microsoft.com/office/powerpoint/2010/main" val="3865136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545724-9AD5-4E02-9402-263404465895}" type="slidenum">
              <a:rPr lang="en-US" smtClean="0"/>
              <a:t>‹#›</a:t>
            </a:fld>
            <a:endParaRPr lang="en-US"/>
          </a:p>
        </p:txBody>
      </p:sp>
      <p:sp>
        <p:nvSpPr>
          <p:cNvPr id="5" name="Rectangle 4">
            <a:extLst>
              <a:ext uri="{FF2B5EF4-FFF2-40B4-BE49-F238E27FC236}">
                <a16:creationId xmlns:a16="http://schemas.microsoft.com/office/drawing/2014/main" id="{DEE0B484-818D-4DB4-B1E6-FAD4D836A627}"/>
              </a:ext>
            </a:extLst>
          </p:cNvPr>
          <p:cNvSpPr/>
          <p:nvPr/>
        </p:nvSpPr>
        <p:spPr>
          <a:xfrm>
            <a:off x="0" y="0"/>
            <a:ext cx="22702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3A0A23B-33D3-435A-9E08-90563824B2F5}"/>
              </a:ext>
            </a:extLst>
          </p:cNvPr>
          <p:cNvSpPr/>
          <p:nvPr/>
        </p:nvSpPr>
        <p:spPr>
          <a:xfrm>
            <a:off x="212072" y="0"/>
            <a:ext cx="1038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EE60A22-6AB9-6DE8-A17F-3DF48DDC23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34943" y="201156"/>
            <a:ext cx="3467655" cy="407763"/>
          </a:xfrm>
          <a:prstGeom prst="rect">
            <a:avLst/>
          </a:prstGeom>
        </p:spPr>
      </p:pic>
    </p:spTree>
    <p:extLst>
      <p:ext uri="{BB962C8B-B14F-4D97-AF65-F5344CB8AC3E}">
        <p14:creationId xmlns:p14="http://schemas.microsoft.com/office/powerpoint/2010/main" val="811526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545724-9AD5-4E02-9402-263404465895}" type="slidenum">
              <a:rPr lang="en-US" smtClean="0"/>
              <a:t>‹#›</a:t>
            </a:fld>
            <a:endParaRPr lang="en-US"/>
          </a:p>
        </p:txBody>
      </p:sp>
      <p:sp>
        <p:nvSpPr>
          <p:cNvPr id="8" name="Rectangle 7">
            <a:extLst>
              <a:ext uri="{FF2B5EF4-FFF2-40B4-BE49-F238E27FC236}">
                <a16:creationId xmlns:a16="http://schemas.microsoft.com/office/drawing/2014/main" id="{67E13A4E-0A35-405C-A7DE-7C6F541ED0D3}"/>
              </a:ext>
            </a:extLst>
          </p:cNvPr>
          <p:cNvSpPr/>
          <p:nvPr/>
        </p:nvSpPr>
        <p:spPr>
          <a:xfrm>
            <a:off x="0" y="0"/>
            <a:ext cx="22702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1F6EACA-6A58-4145-B323-B9A00970280B}"/>
              </a:ext>
            </a:extLst>
          </p:cNvPr>
          <p:cNvSpPr/>
          <p:nvPr/>
        </p:nvSpPr>
        <p:spPr>
          <a:xfrm>
            <a:off x="212072" y="0"/>
            <a:ext cx="1038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1EE0CF2-CB2B-5F19-7407-A22C0CEF9A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34943" y="201156"/>
            <a:ext cx="3467655" cy="407763"/>
          </a:xfrm>
          <a:prstGeom prst="rect">
            <a:avLst/>
          </a:prstGeom>
        </p:spPr>
      </p:pic>
    </p:spTree>
    <p:extLst>
      <p:ext uri="{BB962C8B-B14F-4D97-AF65-F5344CB8AC3E}">
        <p14:creationId xmlns:p14="http://schemas.microsoft.com/office/powerpoint/2010/main" val="19797056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545724-9AD5-4E02-9402-263404465895}" type="slidenum">
              <a:rPr lang="en-US" smtClean="0"/>
              <a:t>‹#›</a:t>
            </a:fld>
            <a:endParaRPr lang="en-US"/>
          </a:p>
        </p:txBody>
      </p:sp>
      <p:sp>
        <p:nvSpPr>
          <p:cNvPr id="8" name="Rectangle 7">
            <a:extLst>
              <a:ext uri="{FF2B5EF4-FFF2-40B4-BE49-F238E27FC236}">
                <a16:creationId xmlns:a16="http://schemas.microsoft.com/office/drawing/2014/main" id="{5633B95C-8913-4501-AABC-5BA465B92AFF}"/>
              </a:ext>
            </a:extLst>
          </p:cNvPr>
          <p:cNvSpPr/>
          <p:nvPr/>
        </p:nvSpPr>
        <p:spPr>
          <a:xfrm>
            <a:off x="0" y="0"/>
            <a:ext cx="22702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B0CF19F-EB53-4B71-B5C5-4E07F1068F03}"/>
              </a:ext>
            </a:extLst>
          </p:cNvPr>
          <p:cNvSpPr/>
          <p:nvPr/>
        </p:nvSpPr>
        <p:spPr>
          <a:xfrm>
            <a:off x="212072" y="0"/>
            <a:ext cx="1038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B350CB5-2CEA-9AE0-4D7D-BACAEE1CE7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34943" y="201156"/>
            <a:ext cx="3467655" cy="407763"/>
          </a:xfrm>
          <a:prstGeom prst="rect">
            <a:avLst/>
          </a:prstGeom>
        </p:spPr>
      </p:pic>
    </p:spTree>
    <p:extLst>
      <p:ext uri="{BB962C8B-B14F-4D97-AF65-F5344CB8AC3E}">
        <p14:creationId xmlns:p14="http://schemas.microsoft.com/office/powerpoint/2010/main" val="39882543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545724-9AD5-4E02-9402-263404465895}" type="slidenum">
              <a:rPr lang="en-US" smtClean="0"/>
              <a:t>‹#›</a:t>
            </a:fld>
            <a:endParaRPr lang="en-US"/>
          </a:p>
        </p:txBody>
      </p:sp>
      <p:sp>
        <p:nvSpPr>
          <p:cNvPr id="7" name="Rectangle 6">
            <a:extLst>
              <a:ext uri="{FF2B5EF4-FFF2-40B4-BE49-F238E27FC236}">
                <a16:creationId xmlns:a16="http://schemas.microsoft.com/office/drawing/2014/main" id="{CBEDB175-1121-4337-B778-C6F2B6938A50}"/>
              </a:ext>
            </a:extLst>
          </p:cNvPr>
          <p:cNvSpPr/>
          <p:nvPr/>
        </p:nvSpPr>
        <p:spPr>
          <a:xfrm>
            <a:off x="0" y="0"/>
            <a:ext cx="22702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9CD6116-30C3-46F0-90BD-5BF9BC56A0DF}"/>
              </a:ext>
            </a:extLst>
          </p:cNvPr>
          <p:cNvSpPr/>
          <p:nvPr/>
        </p:nvSpPr>
        <p:spPr>
          <a:xfrm>
            <a:off x="212072" y="0"/>
            <a:ext cx="1038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E4FA980-B94D-993E-E8B6-8A8F8B013D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34943" y="201156"/>
            <a:ext cx="3467655" cy="407763"/>
          </a:xfrm>
          <a:prstGeom prst="rect">
            <a:avLst/>
          </a:prstGeom>
        </p:spPr>
      </p:pic>
    </p:spTree>
    <p:extLst>
      <p:ext uri="{BB962C8B-B14F-4D97-AF65-F5344CB8AC3E}">
        <p14:creationId xmlns:p14="http://schemas.microsoft.com/office/powerpoint/2010/main" val="2853909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56DEA-DD84-317E-9241-DAFF0BDBE4E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6124C41-076D-C8E0-C11B-249981572F5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C78FB0-3561-E169-057B-20614E1EFF6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28F315-6DFA-E0A5-EBED-5EF4F18BD944}"/>
              </a:ext>
            </a:extLst>
          </p:cNvPr>
          <p:cNvSpPr>
            <a:spLocks noGrp="1"/>
          </p:cNvSpPr>
          <p:nvPr>
            <p:ph type="dt" sz="half" idx="10"/>
          </p:nvPr>
        </p:nvSpPr>
        <p:spPr>
          <a:xfrm>
            <a:off x="838200" y="6356350"/>
            <a:ext cx="2743200" cy="365125"/>
          </a:xfrm>
          <a:prstGeom prst="rect">
            <a:avLst/>
          </a:prstGeom>
        </p:spPr>
        <p:txBody>
          <a:bodyPr/>
          <a:lstStyle/>
          <a:p>
            <a:fld id="{EDE16505-5D48-4DAC-A062-4C566C7A7439}" type="datetimeFigureOut">
              <a:rPr lang="en-US" smtClean="0"/>
              <a:t>8/28/2025</a:t>
            </a:fld>
            <a:endParaRPr lang="en-US"/>
          </a:p>
        </p:txBody>
      </p:sp>
      <p:sp>
        <p:nvSpPr>
          <p:cNvPr id="6" name="Footer Placeholder 5">
            <a:extLst>
              <a:ext uri="{FF2B5EF4-FFF2-40B4-BE49-F238E27FC236}">
                <a16:creationId xmlns:a16="http://schemas.microsoft.com/office/drawing/2014/main" id="{73EF715C-6391-6F37-6F4E-B3AFDFF83C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C659DAD-42F9-EBCA-E0BA-0AA01F5330B7}"/>
              </a:ext>
            </a:extLst>
          </p:cNvPr>
          <p:cNvSpPr>
            <a:spLocks noGrp="1"/>
          </p:cNvSpPr>
          <p:nvPr>
            <p:ph type="sldNum" sz="quarter" idx="12"/>
          </p:nvPr>
        </p:nvSpPr>
        <p:spPr>
          <a:xfrm>
            <a:off x="8610600" y="6356350"/>
            <a:ext cx="2743200" cy="365125"/>
          </a:xfrm>
          <a:prstGeom prst="rect">
            <a:avLst/>
          </a:prstGeom>
        </p:spPr>
        <p:txBody>
          <a:bodyPr/>
          <a:lstStyle/>
          <a:p>
            <a:fld id="{BF6E19B8-5DFA-459A-83AF-496F7B0F1ADC}" type="slidenum">
              <a:rPr lang="en-US" smtClean="0"/>
              <a:t>‹#›</a:t>
            </a:fld>
            <a:endParaRPr lang="en-US"/>
          </a:p>
        </p:txBody>
      </p:sp>
    </p:spTree>
    <p:extLst>
      <p:ext uri="{BB962C8B-B14F-4D97-AF65-F5344CB8AC3E}">
        <p14:creationId xmlns:p14="http://schemas.microsoft.com/office/powerpoint/2010/main" val="9398405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545724-9AD5-4E02-9402-263404465895}" type="slidenum">
              <a:rPr lang="en-US" smtClean="0"/>
              <a:t>‹#›</a:t>
            </a:fld>
            <a:endParaRPr lang="en-US"/>
          </a:p>
        </p:txBody>
      </p:sp>
    </p:spTree>
    <p:extLst>
      <p:ext uri="{BB962C8B-B14F-4D97-AF65-F5344CB8AC3E}">
        <p14:creationId xmlns:p14="http://schemas.microsoft.com/office/powerpoint/2010/main" val="13116103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95C27-6753-4D1D-AB51-4B4029544B1D}"/>
              </a:ext>
            </a:extLst>
          </p:cNvPr>
          <p:cNvSpPr>
            <a:spLocks noGrp="1"/>
          </p:cNvSpPr>
          <p:nvPr>
            <p:ph type="title"/>
          </p:nvPr>
        </p:nvSpPr>
        <p:spPr>
          <a:xfrm>
            <a:off x="595246" y="3553498"/>
            <a:ext cx="10217727" cy="1325563"/>
          </a:xfrm>
        </p:spPr>
        <p:txBody>
          <a:bodyPr/>
          <a:lstStyle>
            <a:lvl1pPr>
              <a:defRPr>
                <a:solidFill>
                  <a:schemeClr val="tx1"/>
                </a:solidFill>
              </a:defRPr>
            </a:lvl1pPr>
          </a:lstStyle>
          <a:p>
            <a:r>
              <a:rPr lang="en-US"/>
              <a:t>Click to edit Master title style</a:t>
            </a:r>
          </a:p>
        </p:txBody>
      </p:sp>
      <p:sp>
        <p:nvSpPr>
          <p:cNvPr id="3" name="Date Placeholder 2">
            <a:extLst>
              <a:ext uri="{FF2B5EF4-FFF2-40B4-BE49-F238E27FC236}">
                <a16:creationId xmlns:a16="http://schemas.microsoft.com/office/drawing/2014/main" id="{08B8142E-F36D-4838-8E80-4EFC8C2B8B61}"/>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CE4C9F71-DA55-49EB-B7A6-492CBA9F9E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58D2C2A-C699-42BB-B2EF-FE1B832994EC}"/>
              </a:ext>
            </a:extLst>
          </p:cNvPr>
          <p:cNvSpPr>
            <a:spLocks noGrp="1"/>
          </p:cNvSpPr>
          <p:nvPr>
            <p:ph type="sldNum" sz="quarter" idx="12"/>
          </p:nvPr>
        </p:nvSpPr>
        <p:spPr/>
        <p:txBody>
          <a:bodyPr/>
          <a:lstStyle/>
          <a:p>
            <a:fld id="{84545724-9AD5-4E02-9402-263404465895}" type="slidenum">
              <a:rPr lang="en-US" smtClean="0"/>
              <a:pPr/>
              <a:t>‹#›</a:t>
            </a:fld>
            <a:endParaRPr lang="en-US"/>
          </a:p>
        </p:txBody>
      </p:sp>
      <p:sp>
        <p:nvSpPr>
          <p:cNvPr id="6" name="Rectangle 5">
            <a:extLst>
              <a:ext uri="{FF2B5EF4-FFF2-40B4-BE49-F238E27FC236}">
                <a16:creationId xmlns:a16="http://schemas.microsoft.com/office/drawing/2014/main" id="{B9AAB263-FBA1-4FA4-A06A-6D09877D8B8C}"/>
              </a:ext>
            </a:extLst>
          </p:cNvPr>
          <p:cNvSpPr/>
          <p:nvPr userDrawn="1"/>
        </p:nvSpPr>
        <p:spPr>
          <a:xfrm rot="5400000">
            <a:off x="6074574" y="-2749386"/>
            <a:ext cx="103812" cy="1225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696F070-182D-4AB0-AF5B-2BAF651FB5E5}"/>
              </a:ext>
            </a:extLst>
          </p:cNvPr>
          <p:cNvPicPr>
            <a:picLocks noChangeAspect="1"/>
          </p:cNvPicPr>
          <p:nvPr userDrawn="1"/>
        </p:nvPicPr>
        <p:blipFill>
          <a:blip r:embed="rId2"/>
          <a:stretch>
            <a:fillRect/>
          </a:stretch>
        </p:blipFill>
        <p:spPr>
          <a:xfrm>
            <a:off x="11163204" y="365125"/>
            <a:ext cx="816724" cy="384341"/>
          </a:xfrm>
          <a:prstGeom prst="rect">
            <a:avLst/>
          </a:prstGeom>
        </p:spPr>
      </p:pic>
      <p:sp>
        <p:nvSpPr>
          <p:cNvPr id="8" name="Rectangle 7">
            <a:extLst>
              <a:ext uri="{FF2B5EF4-FFF2-40B4-BE49-F238E27FC236}">
                <a16:creationId xmlns:a16="http://schemas.microsoft.com/office/drawing/2014/main" id="{CD5A41EB-F412-4B83-8A8E-4C781E275A3E}"/>
              </a:ext>
            </a:extLst>
          </p:cNvPr>
          <p:cNvSpPr/>
          <p:nvPr userDrawn="1"/>
        </p:nvSpPr>
        <p:spPr>
          <a:xfrm>
            <a:off x="0" y="0"/>
            <a:ext cx="12192000" cy="33251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4367182"/>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Custom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95C27-6753-4D1D-AB51-4B4029544B1D}"/>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Date Placeholder 2">
            <a:extLst>
              <a:ext uri="{FF2B5EF4-FFF2-40B4-BE49-F238E27FC236}">
                <a16:creationId xmlns:a16="http://schemas.microsoft.com/office/drawing/2014/main" id="{08B8142E-F36D-4838-8E80-4EFC8C2B8B61}"/>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CE4C9F71-DA55-49EB-B7A6-492CBA9F9E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58D2C2A-C699-42BB-B2EF-FE1B832994EC}"/>
              </a:ext>
            </a:extLst>
          </p:cNvPr>
          <p:cNvSpPr>
            <a:spLocks noGrp="1"/>
          </p:cNvSpPr>
          <p:nvPr>
            <p:ph type="sldNum" sz="quarter" idx="12"/>
          </p:nvPr>
        </p:nvSpPr>
        <p:spPr/>
        <p:txBody>
          <a:bodyPr/>
          <a:lstStyle/>
          <a:p>
            <a:fld id="{84545724-9AD5-4E02-9402-263404465895}" type="slidenum">
              <a:rPr lang="en-US" smtClean="0"/>
              <a:pPr/>
              <a:t>‹#›</a:t>
            </a:fld>
            <a:endParaRPr lang="en-US"/>
          </a:p>
        </p:txBody>
      </p:sp>
      <p:sp>
        <p:nvSpPr>
          <p:cNvPr id="6" name="Rectangle 5">
            <a:extLst>
              <a:ext uri="{FF2B5EF4-FFF2-40B4-BE49-F238E27FC236}">
                <a16:creationId xmlns:a16="http://schemas.microsoft.com/office/drawing/2014/main" id="{B9AAB263-FBA1-4FA4-A06A-6D09877D8B8C}"/>
              </a:ext>
            </a:extLst>
          </p:cNvPr>
          <p:cNvSpPr/>
          <p:nvPr userDrawn="1"/>
        </p:nvSpPr>
        <p:spPr>
          <a:xfrm>
            <a:off x="-10890" y="0"/>
            <a:ext cx="1038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with medium confidence">
            <a:extLst>
              <a:ext uri="{FF2B5EF4-FFF2-40B4-BE49-F238E27FC236}">
                <a16:creationId xmlns:a16="http://schemas.microsoft.com/office/drawing/2014/main" id="{E1F92241-249C-4B2B-8D0A-24BCB10409E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47399" y="199503"/>
            <a:ext cx="1156855" cy="675903"/>
          </a:xfrm>
          <a:prstGeom prst="rect">
            <a:avLst/>
          </a:prstGeom>
        </p:spPr>
      </p:pic>
    </p:spTree>
    <p:extLst>
      <p:ext uri="{BB962C8B-B14F-4D97-AF65-F5344CB8AC3E}">
        <p14:creationId xmlns:p14="http://schemas.microsoft.com/office/powerpoint/2010/main" val="3960281386"/>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95C27-6753-4D1D-AB51-4B4029544B1D}"/>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Date Placeholder 2">
            <a:extLst>
              <a:ext uri="{FF2B5EF4-FFF2-40B4-BE49-F238E27FC236}">
                <a16:creationId xmlns:a16="http://schemas.microsoft.com/office/drawing/2014/main" id="{08B8142E-F36D-4838-8E80-4EFC8C2B8B61}"/>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CE4C9F71-DA55-49EB-B7A6-492CBA9F9E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58D2C2A-C699-42BB-B2EF-FE1B832994EC}"/>
              </a:ext>
            </a:extLst>
          </p:cNvPr>
          <p:cNvSpPr>
            <a:spLocks noGrp="1"/>
          </p:cNvSpPr>
          <p:nvPr>
            <p:ph type="sldNum" sz="quarter" idx="12"/>
          </p:nvPr>
        </p:nvSpPr>
        <p:spPr/>
        <p:txBody>
          <a:bodyPr/>
          <a:lstStyle/>
          <a:p>
            <a:fld id="{84545724-9AD5-4E02-9402-263404465895}" type="slidenum">
              <a:rPr lang="en-US" smtClean="0"/>
              <a:pPr/>
              <a:t>‹#›</a:t>
            </a:fld>
            <a:endParaRPr lang="en-US"/>
          </a:p>
        </p:txBody>
      </p:sp>
      <p:sp>
        <p:nvSpPr>
          <p:cNvPr id="6" name="Rectangle 5">
            <a:extLst>
              <a:ext uri="{FF2B5EF4-FFF2-40B4-BE49-F238E27FC236}">
                <a16:creationId xmlns:a16="http://schemas.microsoft.com/office/drawing/2014/main" id="{B9AAB263-FBA1-4FA4-A06A-6D09877D8B8C}"/>
              </a:ext>
            </a:extLst>
          </p:cNvPr>
          <p:cNvSpPr/>
          <p:nvPr userDrawn="1"/>
        </p:nvSpPr>
        <p:spPr>
          <a:xfrm>
            <a:off x="-10890" y="0"/>
            <a:ext cx="1038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7741407"/>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1_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lvl1pPr>
          </a:lstStyle>
          <a:p>
            <a:r>
              <a:rPr lang="en-US"/>
              <a:t>Tap to add title</a:t>
            </a:r>
          </a:p>
        </p:txBody>
      </p:sp>
      <p:sp>
        <p:nvSpPr>
          <p:cNvPr id="4" name="Text Placeholder 5"/>
          <p:cNvSpPr>
            <a:spLocks noGrp="1"/>
          </p:cNvSpPr>
          <p:nvPr>
            <p:ph type="body" sz="quarter" idx="10" hasCustomPrompt="1"/>
          </p:nvPr>
        </p:nvSpPr>
        <p:spPr>
          <a:xfrm>
            <a:off x="619759" y="1452880"/>
            <a:ext cx="10972165" cy="4871720"/>
          </a:xfrm>
        </p:spPr>
        <p:txBody>
          <a:bodyPr/>
          <a:lstStyle/>
          <a:p>
            <a:pPr lvl="0"/>
            <a:r>
              <a:rPr lang="en-US"/>
              <a:t>Tap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84274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5287" y="1498604"/>
            <a:ext cx="5181600" cy="4571996"/>
          </a:xfrm>
        </p:spPr>
        <p:txBody>
          <a:bodyPr/>
          <a:lstStyle>
            <a:lvl1pPr>
              <a:defRPr>
                <a:latin typeface="+mn-lt"/>
                <a:cs typeface="Segoe UI" panose="020B0502040204020203" pitchFamily="34" charset="0"/>
              </a:defRPr>
            </a:lvl1pPr>
            <a:lvl2pPr>
              <a:defRPr>
                <a:latin typeface="+mn-lt"/>
                <a:cs typeface="Segoe UI" panose="020B0502040204020203" pitchFamily="34" charset="0"/>
              </a:defRPr>
            </a:lvl2pPr>
            <a:lvl3pPr>
              <a:defRPr>
                <a:latin typeface="+mn-lt"/>
                <a:cs typeface="Segoe UI" panose="020B0502040204020203" pitchFamily="34" charset="0"/>
              </a:defRPr>
            </a:lvl3pPr>
            <a:lvl4pPr>
              <a:defRPr>
                <a:latin typeface="+mn-lt"/>
                <a:cs typeface="Segoe UI" panose="020B0502040204020203" pitchFamily="34" charset="0"/>
              </a:defRPr>
            </a:lvl4pPr>
            <a:lvl5pPr>
              <a:defRPr>
                <a:latin typeface="+mn-lt"/>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0" y="1498604"/>
            <a:ext cx="5181600" cy="4571996"/>
          </a:xfrm>
        </p:spPr>
        <p:txBody>
          <a:bodyPr/>
          <a:lstStyle>
            <a:lvl1pPr>
              <a:defRPr>
                <a:latin typeface="+mn-lt"/>
                <a:cs typeface="Segoe UI" panose="020B0502040204020203" pitchFamily="34" charset="0"/>
              </a:defRPr>
            </a:lvl1pPr>
            <a:lvl2pPr>
              <a:defRPr>
                <a:latin typeface="+mn-lt"/>
                <a:cs typeface="Segoe UI" panose="020B0502040204020203" pitchFamily="34" charset="0"/>
              </a:defRPr>
            </a:lvl2pPr>
            <a:lvl3pPr>
              <a:defRPr>
                <a:latin typeface="+mn-lt"/>
                <a:cs typeface="Segoe UI" panose="020B0502040204020203" pitchFamily="34" charset="0"/>
              </a:defRPr>
            </a:lvl3pPr>
            <a:lvl4pPr>
              <a:defRPr>
                <a:latin typeface="+mn-lt"/>
                <a:cs typeface="Segoe UI" panose="020B0502040204020203" pitchFamily="34" charset="0"/>
              </a:defRPr>
            </a:lvl4pPr>
            <a:lvl5pPr>
              <a:defRPr>
                <a:latin typeface="+mn-lt"/>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9"/>
          <p:cNvSpPr>
            <a:spLocks noGrp="1"/>
          </p:cNvSpPr>
          <p:nvPr>
            <p:ph type="body" sz="quarter" idx="13" hasCustomPrompt="1"/>
          </p:nvPr>
        </p:nvSpPr>
        <p:spPr>
          <a:xfrm>
            <a:off x="1219200" y="381000"/>
            <a:ext cx="10972800" cy="627063"/>
          </a:xfrm>
        </p:spPr>
        <p:txBody>
          <a:bodyPr/>
          <a:lstStyle>
            <a:lvl1pPr marL="0" indent="0">
              <a:buNone/>
              <a:defRPr b="1" baseline="0">
                <a:solidFill>
                  <a:schemeClr val="tx2"/>
                </a:solidFill>
                <a:latin typeface="Segoe UI" panose="020B0502040204020203" pitchFamily="34" charset="0"/>
                <a:cs typeface="Segoe UI" panose="020B0502040204020203" pitchFamily="34" charset="0"/>
              </a:defRPr>
            </a:lvl1pPr>
          </a:lstStyle>
          <a:p>
            <a:pPr lvl="0"/>
            <a:r>
              <a:rPr lang="en-US">
                <a:latin typeface="Segoe UI" panose="020B0502040204020203" pitchFamily="34" charset="0"/>
                <a:cs typeface="Segoe UI" panose="020B0502040204020203" pitchFamily="34" charset="0"/>
              </a:rPr>
              <a:t>Slide Title</a:t>
            </a:r>
            <a:endParaRPr lang="en-US"/>
          </a:p>
        </p:txBody>
      </p:sp>
    </p:spTree>
    <p:extLst>
      <p:ext uri="{BB962C8B-B14F-4D97-AF65-F5344CB8AC3E}">
        <p14:creationId xmlns:p14="http://schemas.microsoft.com/office/powerpoint/2010/main" val="2866836459"/>
      </p:ext>
    </p:extLst>
  </p:cSld>
  <p:clrMapOvr>
    <a:masterClrMapping/>
  </p:clrMapOvr>
  <p:extLst>
    <p:ext uri="{DCECCB84-F9BA-43D5-87BE-67443E8EF086}">
      <p15:sldGuideLst xmlns:p15="http://schemas.microsoft.com/office/powerpoint/2012/main">
        <p15:guide id="1" orient="horz" pos="93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38603-6A0F-FF79-DB84-BA265F43E04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0B5534C-5CC7-959E-F99A-B823CE242AA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EB9893-B412-CA08-D310-817DF28DE20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604809-5875-4C71-2CAC-322C43ECBBB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63F9BF-072A-B740-9B19-DC8E4640E4D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6A58F3-171F-F309-501F-4A150E331A9A}"/>
              </a:ext>
            </a:extLst>
          </p:cNvPr>
          <p:cNvSpPr>
            <a:spLocks noGrp="1"/>
          </p:cNvSpPr>
          <p:nvPr>
            <p:ph type="dt" sz="half" idx="10"/>
          </p:nvPr>
        </p:nvSpPr>
        <p:spPr>
          <a:xfrm>
            <a:off x="838200" y="6356350"/>
            <a:ext cx="2743200" cy="365125"/>
          </a:xfrm>
          <a:prstGeom prst="rect">
            <a:avLst/>
          </a:prstGeom>
        </p:spPr>
        <p:txBody>
          <a:bodyPr/>
          <a:lstStyle/>
          <a:p>
            <a:fld id="{EDE16505-5D48-4DAC-A062-4C566C7A7439}" type="datetimeFigureOut">
              <a:rPr lang="en-US" smtClean="0"/>
              <a:t>8/28/2025</a:t>
            </a:fld>
            <a:endParaRPr lang="en-US"/>
          </a:p>
        </p:txBody>
      </p:sp>
      <p:sp>
        <p:nvSpPr>
          <p:cNvPr id="8" name="Footer Placeholder 7">
            <a:extLst>
              <a:ext uri="{FF2B5EF4-FFF2-40B4-BE49-F238E27FC236}">
                <a16:creationId xmlns:a16="http://schemas.microsoft.com/office/drawing/2014/main" id="{5277E96C-DEDF-CC6B-59E7-CAA3F3A53F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3E94A27-BF3F-AAA4-EB5C-4BE7D6C27DFB}"/>
              </a:ext>
            </a:extLst>
          </p:cNvPr>
          <p:cNvSpPr>
            <a:spLocks noGrp="1"/>
          </p:cNvSpPr>
          <p:nvPr>
            <p:ph type="sldNum" sz="quarter" idx="12"/>
          </p:nvPr>
        </p:nvSpPr>
        <p:spPr>
          <a:xfrm>
            <a:off x="8610600" y="6356350"/>
            <a:ext cx="2743200" cy="365125"/>
          </a:xfrm>
          <a:prstGeom prst="rect">
            <a:avLst/>
          </a:prstGeom>
        </p:spPr>
        <p:txBody>
          <a:bodyPr/>
          <a:lstStyle/>
          <a:p>
            <a:fld id="{BF6E19B8-5DFA-459A-83AF-496F7B0F1ADC}" type="slidenum">
              <a:rPr lang="en-US" smtClean="0"/>
              <a:t>‹#›</a:t>
            </a:fld>
            <a:endParaRPr lang="en-US"/>
          </a:p>
        </p:txBody>
      </p:sp>
    </p:spTree>
    <p:extLst>
      <p:ext uri="{BB962C8B-B14F-4D97-AF65-F5344CB8AC3E}">
        <p14:creationId xmlns:p14="http://schemas.microsoft.com/office/powerpoint/2010/main" val="3412174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C0221-3118-42E8-5E47-213573C5F2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079D69A-0D42-0599-FFEA-97E14413CAF3}"/>
              </a:ext>
            </a:extLst>
          </p:cNvPr>
          <p:cNvSpPr>
            <a:spLocks noGrp="1"/>
          </p:cNvSpPr>
          <p:nvPr>
            <p:ph type="dt" sz="half" idx="10"/>
          </p:nvPr>
        </p:nvSpPr>
        <p:spPr>
          <a:xfrm>
            <a:off x="838200" y="6356350"/>
            <a:ext cx="2743200" cy="365125"/>
          </a:xfrm>
          <a:prstGeom prst="rect">
            <a:avLst/>
          </a:prstGeom>
        </p:spPr>
        <p:txBody>
          <a:bodyPr/>
          <a:lstStyle/>
          <a:p>
            <a:fld id="{EDE16505-5D48-4DAC-A062-4C566C7A7439}" type="datetimeFigureOut">
              <a:rPr lang="en-US" smtClean="0"/>
              <a:t>8/28/2025</a:t>
            </a:fld>
            <a:endParaRPr lang="en-US"/>
          </a:p>
        </p:txBody>
      </p:sp>
      <p:sp>
        <p:nvSpPr>
          <p:cNvPr id="4" name="Footer Placeholder 3">
            <a:extLst>
              <a:ext uri="{FF2B5EF4-FFF2-40B4-BE49-F238E27FC236}">
                <a16:creationId xmlns:a16="http://schemas.microsoft.com/office/drawing/2014/main" id="{F7C2E301-A26E-5726-04C8-C75ECBCA5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094300F-B2B5-9197-29EB-7EF17F4F9B29}"/>
              </a:ext>
            </a:extLst>
          </p:cNvPr>
          <p:cNvSpPr>
            <a:spLocks noGrp="1"/>
          </p:cNvSpPr>
          <p:nvPr>
            <p:ph type="sldNum" sz="quarter" idx="12"/>
          </p:nvPr>
        </p:nvSpPr>
        <p:spPr>
          <a:xfrm>
            <a:off x="8610600" y="6356350"/>
            <a:ext cx="2743200" cy="365125"/>
          </a:xfrm>
          <a:prstGeom prst="rect">
            <a:avLst/>
          </a:prstGeom>
        </p:spPr>
        <p:txBody>
          <a:bodyPr/>
          <a:lstStyle/>
          <a:p>
            <a:fld id="{BF6E19B8-5DFA-459A-83AF-496F7B0F1ADC}" type="slidenum">
              <a:rPr lang="en-US" smtClean="0"/>
              <a:t>‹#›</a:t>
            </a:fld>
            <a:endParaRPr lang="en-US"/>
          </a:p>
        </p:txBody>
      </p:sp>
    </p:spTree>
    <p:extLst>
      <p:ext uri="{BB962C8B-B14F-4D97-AF65-F5344CB8AC3E}">
        <p14:creationId xmlns:p14="http://schemas.microsoft.com/office/powerpoint/2010/main" val="2506036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F583D6-B95E-3530-A1A8-192B3739EC57}"/>
              </a:ext>
            </a:extLst>
          </p:cNvPr>
          <p:cNvSpPr>
            <a:spLocks noGrp="1"/>
          </p:cNvSpPr>
          <p:nvPr>
            <p:ph type="dt" sz="half" idx="10"/>
          </p:nvPr>
        </p:nvSpPr>
        <p:spPr>
          <a:xfrm>
            <a:off x="838200" y="6356350"/>
            <a:ext cx="2743200" cy="365125"/>
          </a:xfrm>
          <a:prstGeom prst="rect">
            <a:avLst/>
          </a:prstGeom>
        </p:spPr>
        <p:txBody>
          <a:bodyPr/>
          <a:lstStyle/>
          <a:p>
            <a:fld id="{EDE16505-5D48-4DAC-A062-4C566C7A7439}" type="datetimeFigureOut">
              <a:rPr lang="en-US" smtClean="0"/>
              <a:t>8/28/2025</a:t>
            </a:fld>
            <a:endParaRPr lang="en-US"/>
          </a:p>
        </p:txBody>
      </p:sp>
      <p:sp>
        <p:nvSpPr>
          <p:cNvPr id="3" name="Footer Placeholder 2">
            <a:extLst>
              <a:ext uri="{FF2B5EF4-FFF2-40B4-BE49-F238E27FC236}">
                <a16:creationId xmlns:a16="http://schemas.microsoft.com/office/drawing/2014/main" id="{46B9D310-5398-79C1-C8C6-94F3F7414E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DFF7B81-9B8D-B8CD-951E-F2DBC4D6EFE1}"/>
              </a:ext>
            </a:extLst>
          </p:cNvPr>
          <p:cNvSpPr>
            <a:spLocks noGrp="1"/>
          </p:cNvSpPr>
          <p:nvPr>
            <p:ph type="sldNum" sz="quarter" idx="12"/>
          </p:nvPr>
        </p:nvSpPr>
        <p:spPr>
          <a:xfrm>
            <a:off x="8610600" y="6356350"/>
            <a:ext cx="2743200" cy="365125"/>
          </a:xfrm>
          <a:prstGeom prst="rect">
            <a:avLst/>
          </a:prstGeom>
        </p:spPr>
        <p:txBody>
          <a:bodyPr/>
          <a:lstStyle/>
          <a:p>
            <a:fld id="{BF6E19B8-5DFA-459A-83AF-496F7B0F1ADC}" type="slidenum">
              <a:rPr lang="en-US" smtClean="0"/>
              <a:t>‹#›</a:t>
            </a:fld>
            <a:endParaRPr lang="en-US"/>
          </a:p>
        </p:txBody>
      </p:sp>
    </p:spTree>
    <p:extLst>
      <p:ext uri="{BB962C8B-B14F-4D97-AF65-F5344CB8AC3E}">
        <p14:creationId xmlns:p14="http://schemas.microsoft.com/office/powerpoint/2010/main" val="2243720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3416C-2F22-1206-1962-41D21881AB7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E94AA0-4276-BC5A-1FF8-3B7C8317722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83BFD-3A2E-BC08-1626-13BA6A10A38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579AA7-C4C2-6423-066F-F04D4246CC77}"/>
              </a:ext>
            </a:extLst>
          </p:cNvPr>
          <p:cNvSpPr>
            <a:spLocks noGrp="1"/>
          </p:cNvSpPr>
          <p:nvPr>
            <p:ph type="dt" sz="half" idx="10"/>
          </p:nvPr>
        </p:nvSpPr>
        <p:spPr>
          <a:xfrm>
            <a:off x="838200" y="6356350"/>
            <a:ext cx="2743200" cy="365125"/>
          </a:xfrm>
          <a:prstGeom prst="rect">
            <a:avLst/>
          </a:prstGeom>
        </p:spPr>
        <p:txBody>
          <a:bodyPr/>
          <a:lstStyle/>
          <a:p>
            <a:fld id="{EDE16505-5D48-4DAC-A062-4C566C7A7439}" type="datetimeFigureOut">
              <a:rPr lang="en-US" smtClean="0"/>
              <a:t>8/28/2025</a:t>
            </a:fld>
            <a:endParaRPr lang="en-US"/>
          </a:p>
        </p:txBody>
      </p:sp>
      <p:sp>
        <p:nvSpPr>
          <p:cNvPr id="6" name="Footer Placeholder 5">
            <a:extLst>
              <a:ext uri="{FF2B5EF4-FFF2-40B4-BE49-F238E27FC236}">
                <a16:creationId xmlns:a16="http://schemas.microsoft.com/office/drawing/2014/main" id="{E979366E-D6B9-38CD-8C0E-A416BE144E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9B992A4-93EE-7382-7D7C-C72873A50757}"/>
              </a:ext>
            </a:extLst>
          </p:cNvPr>
          <p:cNvSpPr>
            <a:spLocks noGrp="1"/>
          </p:cNvSpPr>
          <p:nvPr>
            <p:ph type="sldNum" sz="quarter" idx="12"/>
          </p:nvPr>
        </p:nvSpPr>
        <p:spPr>
          <a:xfrm>
            <a:off x="8610600" y="6356350"/>
            <a:ext cx="2743200" cy="365125"/>
          </a:xfrm>
          <a:prstGeom prst="rect">
            <a:avLst/>
          </a:prstGeom>
        </p:spPr>
        <p:txBody>
          <a:bodyPr/>
          <a:lstStyle/>
          <a:p>
            <a:fld id="{BF6E19B8-5DFA-459A-83AF-496F7B0F1ADC}" type="slidenum">
              <a:rPr lang="en-US" smtClean="0"/>
              <a:t>‹#›</a:t>
            </a:fld>
            <a:endParaRPr lang="en-US"/>
          </a:p>
        </p:txBody>
      </p:sp>
    </p:spTree>
    <p:extLst>
      <p:ext uri="{BB962C8B-B14F-4D97-AF65-F5344CB8AC3E}">
        <p14:creationId xmlns:p14="http://schemas.microsoft.com/office/powerpoint/2010/main" val="3362045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B2FA5-D92B-2897-E277-F159523C8FF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F1E864-9614-C5A7-DFBF-EC92AF60F7C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0124132-E5A7-6DE1-203E-78AF3D554CB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60C0D9-8694-FB47-CBA9-EA371BF08A9F}"/>
              </a:ext>
            </a:extLst>
          </p:cNvPr>
          <p:cNvSpPr>
            <a:spLocks noGrp="1"/>
          </p:cNvSpPr>
          <p:nvPr>
            <p:ph type="dt" sz="half" idx="10"/>
          </p:nvPr>
        </p:nvSpPr>
        <p:spPr>
          <a:xfrm>
            <a:off x="838200" y="6356350"/>
            <a:ext cx="2743200" cy="365125"/>
          </a:xfrm>
          <a:prstGeom prst="rect">
            <a:avLst/>
          </a:prstGeom>
        </p:spPr>
        <p:txBody>
          <a:bodyPr/>
          <a:lstStyle/>
          <a:p>
            <a:fld id="{EDE16505-5D48-4DAC-A062-4C566C7A7439}" type="datetimeFigureOut">
              <a:rPr lang="en-US" smtClean="0"/>
              <a:t>8/28/2025</a:t>
            </a:fld>
            <a:endParaRPr lang="en-US"/>
          </a:p>
        </p:txBody>
      </p:sp>
      <p:sp>
        <p:nvSpPr>
          <p:cNvPr id="6" name="Footer Placeholder 5">
            <a:extLst>
              <a:ext uri="{FF2B5EF4-FFF2-40B4-BE49-F238E27FC236}">
                <a16:creationId xmlns:a16="http://schemas.microsoft.com/office/drawing/2014/main" id="{5249BE93-6E08-A738-37B1-8F05943A53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91BE364-8469-F0AB-8BD6-89D942E4C847}"/>
              </a:ext>
            </a:extLst>
          </p:cNvPr>
          <p:cNvSpPr>
            <a:spLocks noGrp="1"/>
          </p:cNvSpPr>
          <p:nvPr>
            <p:ph type="sldNum" sz="quarter" idx="12"/>
          </p:nvPr>
        </p:nvSpPr>
        <p:spPr>
          <a:xfrm>
            <a:off x="8610600" y="6356350"/>
            <a:ext cx="2743200" cy="365125"/>
          </a:xfrm>
          <a:prstGeom prst="rect">
            <a:avLst/>
          </a:prstGeom>
        </p:spPr>
        <p:txBody>
          <a:bodyPr/>
          <a:lstStyle/>
          <a:p>
            <a:fld id="{BF6E19B8-5DFA-459A-83AF-496F7B0F1ADC}" type="slidenum">
              <a:rPr lang="en-US" smtClean="0"/>
              <a:t>‹#›</a:t>
            </a:fld>
            <a:endParaRPr lang="en-US"/>
          </a:p>
        </p:txBody>
      </p:sp>
    </p:spTree>
    <p:extLst>
      <p:ext uri="{BB962C8B-B14F-4D97-AF65-F5344CB8AC3E}">
        <p14:creationId xmlns:p14="http://schemas.microsoft.com/office/powerpoint/2010/main" val="1537341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9509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279399"/>
            <a:ext cx="11582400" cy="910167"/>
          </a:xfrm>
          <a:prstGeom prst="rect">
            <a:avLst/>
          </a:prstGeom>
        </p:spPr>
        <p:txBody>
          <a:bodyPr vert="horz" lIns="0" tIns="0" rIns="1097280" bIns="0" rtlCol="0" anchor="ctr">
            <a:noAutofit/>
          </a:bodyPr>
          <a:lstStyle/>
          <a:p>
            <a:r>
              <a:rPr lang="en-US"/>
              <a:t>Click to edit Master title style</a:t>
            </a:r>
          </a:p>
        </p:txBody>
      </p:sp>
      <p:sp>
        <p:nvSpPr>
          <p:cNvPr id="3" name="Text Placeholder 2"/>
          <p:cNvSpPr>
            <a:spLocks noGrp="1"/>
          </p:cNvSpPr>
          <p:nvPr>
            <p:ph type="body" idx="1"/>
          </p:nvPr>
        </p:nvSpPr>
        <p:spPr>
          <a:xfrm>
            <a:off x="304800" y="1498600"/>
            <a:ext cx="11582400" cy="5080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p:nvCxnSpPr>
        <p:spPr>
          <a:xfrm>
            <a:off x="0" y="6855883"/>
            <a:ext cx="12192000" cy="2117"/>
          </a:xfrm>
          <a:prstGeom prst="line">
            <a:avLst/>
          </a:prstGeom>
          <a:ln w="47625" cap="flat" cmpd="sng" algn="ctr">
            <a:solidFill>
              <a:schemeClr val="accent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Footer Placeholder 3"/>
          <p:cNvSpPr>
            <a:spLocks noGrp="1"/>
          </p:cNvSpPr>
          <p:nvPr>
            <p:ph type="ftr" sz="quarter" idx="3"/>
          </p:nvPr>
        </p:nvSpPr>
        <p:spPr>
          <a:xfrm>
            <a:off x="304800" y="6578600"/>
            <a:ext cx="4876800" cy="247651"/>
          </a:xfrm>
          <a:prstGeom prst="rect">
            <a:avLst/>
          </a:prstGeom>
        </p:spPr>
        <p:txBody>
          <a:bodyPr vert="horz" lIns="0" tIns="0" rIns="0" bIns="0" rtlCol="0" anchor="ctr"/>
          <a:lstStyle>
            <a:lvl1pPr algn="l">
              <a:defRPr sz="1067">
                <a:solidFill>
                  <a:schemeClr val="tx1"/>
                </a:solidFill>
                <a:latin typeface="Arial" charset="0"/>
                <a:ea typeface="Arial" charset="0"/>
                <a:cs typeface="Arial" charset="0"/>
              </a:defRPr>
            </a:lvl1pPr>
          </a:lstStyle>
          <a:p>
            <a:endParaRPr lang="en-US"/>
          </a:p>
        </p:txBody>
      </p:sp>
      <p:sp>
        <p:nvSpPr>
          <p:cNvPr id="5" name="Slide Number Placeholder 4"/>
          <p:cNvSpPr>
            <a:spLocks noGrp="1"/>
          </p:cNvSpPr>
          <p:nvPr>
            <p:ph type="sldNum" sz="quarter" idx="4"/>
          </p:nvPr>
        </p:nvSpPr>
        <p:spPr>
          <a:xfrm>
            <a:off x="9144000" y="6578600"/>
            <a:ext cx="2743200" cy="243840"/>
          </a:xfrm>
          <a:prstGeom prst="rect">
            <a:avLst/>
          </a:prstGeom>
        </p:spPr>
        <p:txBody>
          <a:bodyPr vert="horz" lIns="0" tIns="0" rIns="0" bIns="0" rtlCol="0" anchor="ctr"/>
          <a:lstStyle>
            <a:lvl1pPr algn="r">
              <a:defRPr sz="1067">
                <a:solidFill>
                  <a:schemeClr val="tx1"/>
                </a:solidFill>
                <a:latin typeface="Arial" charset="0"/>
                <a:ea typeface="Arial" charset="0"/>
                <a:cs typeface="Arial" charset="0"/>
              </a:defRPr>
            </a:lvl1pPr>
          </a:lstStyle>
          <a:p>
            <a:fld id="{C0C6C093-06BE-4761-9FBD-DF999F3798C8}" type="slidenum">
              <a:rPr lang="en-US" smtClean="0"/>
              <a:t>‹#›</a:t>
            </a:fld>
            <a:endParaRPr lang="en-US"/>
          </a:p>
        </p:txBody>
      </p:sp>
      <p:cxnSp>
        <p:nvCxnSpPr>
          <p:cNvPr id="9" name="Straight Connector 8">
            <a:extLst>
              <a:ext uri="{FF2B5EF4-FFF2-40B4-BE49-F238E27FC236}">
                <a16:creationId xmlns:a16="http://schemas.microsoft.com/office/drawing/2014/main" id="{026A43BC-5394-AD4D-87D7-CFFCA3A4702A}"/>
              </a:ext>
            </a:extLst>
          </p:cNvPr>
          <p:cNvCxnSpPr/>
          <p:nvPr/>
        </p:nvCxnSpPr>
        <p:spPr>
          <a:xfrm>
            <a:off x="0" y="6855883"/>
            <a:ext cx="12192000" cy="2117"/>
          </a:xfrm>
          <a:prstGeom prst="line">
            <a:avLst/>
          </a:prstGeom>
          <a:ln w="47625" cap="flat" cmpd="sng" algn="ctr">
            <a:solidFill>
              <a:schemeClr val="accent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7478324C-0DDC-964A-8E80-A2384E613E16}"/>
              </a:ext>
            </a:extLst>
          </p:cNvPr>
          <p:cNvCxnSpPr/>
          <p:nvPr/>
        </p:nvCxnSpPr>
        <p:spPr>
          <a:xfrm>
            <a:off x="0" y="6855883"/>
            <a:ext cx="12192000" cy="2117"/>
          </a:xfrm>
          <a:prstGeom prst="line">
            <a:avLst/>
          </a:prstGeom>
          <a:ln w="47625" cap="flat" cmpd="sng" algn="ctr">
            <a:solidFill>
              <a:schemeClr val="accent3">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4892D12A-54C7-9B71-9CFD-A4D7AA609DD0}"/>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988724" y="330842"/>
            <a:ext cx="3005313" cy="353396"/>
          </a:xfrm>
          <a:prstGeom prst="rect">
            <a:avLst/>
          </a:prstGeom>
        </p:spPr>
      </p:pic>
    </p:spTree>
    <p:extLst>
      <p:ext uri="{BB962C8B-B14F-4D97-AF65-F5344CB8AC3E}">
        <p14:creationId xmlns:p14="http://schemas.microsoft.com/office/powerpoint/2010/main" val="27535679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95" r:id="rId8"/>
  </p:sldLayoutIdLst>
  <p:hf hdr="0" ftr="0" dt="0"/>
  <p:txStyles>
    <p:titleStyle>
      <a:lvl1pPr algn="l" defTabSz="609585" rtl="0" eaLnBrk="1" latinLnBrk="0" hangingPunct="1">
        <a:lnSpc>
          <a:spcPct val="90000"/>
        </a:lnSpc>
        <a:spcBef>
          <a:spcPct val="0"/>
        </a:spcBef>
        <a:buNone/>
        <a:defRPr sz="3200" b="1" kern="1200">
          <a:solidFill>
            <a:schemeClr val="tx1"/>
          </a:solidFill>
          <a:latin typeface="Arial" charset="0"/>
          <a:ea typeface="Arial" charset="0"/>
          <a:cs typeface="Arial" charset="0"/>
        </a:defRPr>
      </a:lvl1pPr>
    </p:titleStyle>
    <p:bodyStyle>
      <a:lvl1pPr marL="457189" indent="-457189" algn="l" defTabSz="609585" rtl="0" eaLnBrk="1" latinLnBrk="0" hangingPunct="1">
        <a:spcBef>
          <a:spcPct val="20000"/>
        </a:spcBef>
        <a:buClr>
          <a:schemeClr val="accent2"/>
        </a:buClr>
        <a:buFont typeface="Arial"/>
        <a:buChar char="•"/>
        <a:defRPr sz="2400" kern="1200">
          <a:solidFill>
            <a:schemeClr val="tx1"/>
          </a:solidFill>
          <a:latin typeface="Arial" charset="0"/>
          <a:ea typeface="Arial" charset="0"/>
          <a:cs typeface="Arial" charset="0"/>
        </a:defRPr>
      </a:lvl1pPr>
      <a:lvl2pPr marL="990575" indent="-380990" algn="l" defTabSz="609585" rtl="0" eaLnBrk="1" latinLnBrk="0" hangingPunct="1">
        <a:spcBef>
          <a:spcPct val="20000"/>
        </a:spcBef>
        <a:buClr>
          <a:schemeClr val="accent2"/>
        </a:buClr>
        <a:buFont typeface="Wingdings" pitchFamily="2" charset="2"/>
        <a:buChar char="§"/>
        <a:defRPr sz="2133" kern="1200">
          <a:solidFill>
            <a:schemeClr val="tx1"/>
          </a:solidFill>
          <a:latin typeface="Arial" charset="0"/>
          <a:ea typeface="Arial" charset="0"/>
          <a:cs typeface="Arial" charset="0"/>
        </a:defRPr>
      </a:lvl2pPr>
      <a:lvl3pPr marL="1523962" indent="-304792" algn="l" defTabSz="609585" rtl="0" eaLnBrk="1" latinLnBrk="0" hangingPunct="1">
        <a:spcBef>
          <a:spcPct val="20000"/>
        </a:spcBef>
        <a:buClr>
          <a:schemeClr val="accent2"/>
        </a:buClr>
        <a:buSzPct val="90000"/>
        <a:buFont typeface="Courier New" panose="02070309020205020404" pitchFamily="49" charset="0"/>
        <a:buChar char="o"/>
        <a:defRPr sz="2133" kern="1200">
          <a:solidFill>
            <a:schemeClr val="tx1"/>
          </a:solidFill>
          <a:latin typeface="Arial" charset="0"/>
          <a:ea typeface="Arial" charset="0"/>
          <a:cs typeface="Arial" charset="0"/>
        </a:defRPr>
      </a:lvl3pPr>
      <a:lvl4pPr marL="2133547" indent="-304792" algn="l" defTabSz="609585" rtl="0" eaLnBrk="1" latinLnBrk="0" hangingPunct="1">
        <a:spcBef>
          <a:spcPct val="20000"/>
        </a:spcBef>
        <a:buClr>
          <a:schemeClr val="accent2"/>
        </a:buClr>
        <a:buSzPct val="70000"/>
        <a:buFont typeface="Wingdings" pitchFamily="2" charset="2"/>
        <a:buChar char="q"/>
        <a:defRPr sz="2133" kern="1200">
          <a:solidFill>
            <a:schemeClr val="tx1"/>
          </a:solidFill>
          <a:latin typeface="Arial" charset="0"/>
          <a:ea typeface="Arial" charset="0"/>
          <a:cs typeface="Arial" charset="0"/>
        </a:defRPr>
      </a:lvl4pPr>
      <a:lvl5pPr marL="2743131" indent="-304792" algn="l" defTabSz="609585" rtl="0" eaLnBrk="1" latinLnBrk="0" hangingPunct="1">
        <a:spcBef>
          <a:spcPct val="20000"/>
        </a:spcBef>
        <a:buClr>
          <a:schemeClr val="accent2"/>
        </a:buClr>
        <a:buFont typeface="Arial"/>
        <a:buChar char="»"/>
        <a:defRPr sz="2133" kern="1200">
          <a:solidFill>
            <a:schemeClr val="tx1"/>
          </a:solidFill>
          <a:latin typeface="Arial" charset="0"/>
          <a:ea typeface="Arial" charset="0"/>
          <a:cs typeface="Arial"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9" orient="horz" pos="3108">
          <p15:clr>
            <a:srgbClr val="F26B43"/>
          </p15:clr>
        </p15:guide>
        <p15:guide id="10" pos="144">
          <p15:clr>
            <a:srgbClr val="F26B43"/>
          </p15:clr>
        </p15:guide>
        <p15:guide id="11" pos="5616">
          <p15:clr>
            <a:srgbClr val="F26B43"/>
          </p15:clr>
        </p15:guide>
        <p15:guide id="12" orient="horz" pos="13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9672" y="365125"/>
            <a:ext cx="10217727"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729672" y="1825625"/>
            <a:ext cx="1021772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46310" y="6356350"/>
            <a:ext cx="2743200" cy="365125"/>
          </a:xfrm>
          <a:prstGeom prst="rect">
            <a:avLst/>
          </a:prstGeom>
        </p:spPr>
        <p:txBody>
          <a:bodyPr vert="horz" lIns="91440" tIns="45720" rIns="91440" bIns="45720" rtlCol="0" anchor="ctr"/>
          <a:lstStyle>
            <a:lvl1pPr algn="l">
              <a:defRPr sz="1200">
                <a:solidFill>
                  <a:schemeClr val="bg2"/>
                </a:solidFill>
              </a:defRPr>
            </a:lvl1pPr>
          </a:lstStyle>
          <a:p>
            <a:endParaRPr lang="en-US"/>
          </a:p>
        </p:txBody>
      </p:sp>
      <p:sp>
        <p:nvSpPr>
          <p:cNvPr id="5" name="Footer Placeholder 4"/>
          <p:cNvSpPr>
            <a:spLocks noGrp="1"/>
          </p:cNvSpPr>
          <p:nvPr>
            <p:ph type="ftr" sz="quarter" idx="3"/>
          </p:nvPr>
        </p:nvSpPr>
        <p:spPr>
          <a:xfrm>
            <a:off x="3646710" y="6356350"/>
            <a:ext cx="4114800" cy="365125"/>
          </a:xfrm>
          <a:prstGeom prst="rect">
            <a:avLst/>
          </a:prstGeom>
        </p:spPr>
        <p:txBody>
          <a:bodyPr vert="horz" lIns="91440" tIns="45720" rIns="91440" bIns="45720" rtlCol="0" anchor="ctr"/>
          <a:lstStyle>
            <a:lvl1pPr algn="ctr">
              <a:defRPr sz="1200">
                <a:solidFill>
                  <a:schemeClr val="bg2"/>
                </a:solidFill>
              </a:defRPr>
            </a:lvl1pPr>
          </a:lstStyle>
          <a:p>
            <a:endParaRPr lang="en-US"/>
          </a:p>
        </p:txBody>
      </p:sp>
      <p:sp>
        <p:nvSpPr>
          <p:cNvPr id="6" name="Slide Number Placeholder 5"/>
          <p:cNvSpPr>
            <a:spLocks noGrp="1"/>
          </p:cNvSpPr>
          <p:nvPr>
            <p:ph type="sldNum" sz="quarter" idx="4"/>
          </p:nvPr>
        </p:nvSpPr>
        <p:spPr>
          <a:xfrm>
            <a:off x="9968771" y="6356350"/>
            <a:ext cx="1957256" cy="365125"/>
          </a:xfrm>
          <a:prstGeom prst="rect">
            <a:avLst/>
          </a:prstGeom>
        </p:spPr>
        <p:txBody>
          <a:bodyPr vert="horz" lIns="91440" tIns="45720" rIns="91440" bIns="45720" rtlCol="0" anchor="ctr"/>
          <a:lstStyle>
            <a:lvl1pPr algn="r">
              <a:defRPr sz="1200">
                <a:solidFill>
                  <a:schemeClr val="bg2"/>
                </a:solidFill>
              </a:defRPr>
            </a:lvl1pPr>
          </a:lstStyle>
          <a:p>
            <a:fld id="{84545724-9AD5-4E02-9402-263404465895}" type="slidenum">
              <a:rPr lang="en-US" smtClean="0"/>
              <a:pPr/>
              <a:t>‹#›</a:t>
            </a:fld>
            <a:endParaRPr lang="en-US"/>
          </a:p>
        </p:txBody>
      </p:sp>
    </p:spTree>
    <p:extLst>
      <p:ext uri="{BB962C8B-B14F-4D97-AF65-F5344CB8AC3E}">
        <p14:creationId xmlns:p14="http://schemas.microsoft.com/office/powerpoint/2010/main" val="1332606480"/>
      </p:ext>
    </p:extLst>
  </p:cSld>
  <p:clrMap bg1="dk1" tx1="lt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3" r:id="rId25"/>
    <p:sldLayoutId id="2147483694" r:id="rId26"/>
  </p:sldLayoutIdLst>
  <p:hf hdr="0" ftr="0" dt="0"/>
  <p:txStyles>
    <p:titleStyle>
      <a:lvl1pPr algn="l" defTabSz="914400" rtl="0" eaLnBrk="1" latinLnBrk="0" hangingPunct="1">
        <a:lnSpc>
          <a:spcPct val="90000"/>
        </a:lnSpc>
        <a:spcBef>
          <a:spcPct val="0"/>
        </a:spcBef>
        <a:buNone/>
        <a:defRPr sz="4000" kern="1200">
          <a:solidFill>
            <a:schemeClr val="bg2"/>
          </a:solidFill>
          <a:latin typeface="Montserrat Black" panose="00000A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2"/>
          </a:solidFill>
          <a:latin typeface="+mn-lt"/>
          <a:ea typeface="+mn-ea"/>
          <a:cs typeface="+mn-cs"/>
        </a:defRPr>
      </a:lvl1pPr>
      <a:lvl2pPr marL="457200" indent="-222250" algn="l" defTabSz="914400" rtl="0" eaLnBrk="1" latinLnBrk="0" hangingPunct="1">
        <a:lnSpc>
          <a:spcPct val="90000"/>
        </a:lnSpc>
        <a:spcBef>
          <a:spcPts val="500"/>
        </a:spcBef>
        <a:buFont typeface="Arial" panose="020B0604020202020204" pitchFamily="34" charset="0"/>
        <a:buChar char="•"/>
        <a:defRPr sz="2100" kern="1200">
          <a:solidFill>
            <a:schemeClr val="bg2"/>
          </a:solidFill>
          <a:latin typeface="+mn-lt"/>
          <a:ea typeface="+mn-ea"/>
          <a:cs typeface="+mn-cs"/>
        </a:defRPr>
      </a:lvl2pPr>
      <a:lvl3pPr marL="692150" indent="-23495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3pPr>
      <a:lvl4pPr marL="914400" indent="-222250" algn="l" defTabSz="914400" rtl="0" eaLnBrk="1" latinLnBrk="0" hangingPunct="1">
        <a:lnSpc>
          <a:spcPct val="90000"/>
        </a:lnSpc>
        <a:spcBef>
          <a:spcPts val="500"/>
        </a:spcBef>
        <a:buFont typeface="Arial" panose="020B0604020202020204" pitchFamily="34" charset="0"/>
        <a:buChar char="•"/>
        <a:defRPr sz="1400" kern="1200">
          <a:solidFill>
            <a:schemeClr val="bg2"/>
          </a:solidFill>
          <a:latin typeface="+mn-lt"/>
          <a:ea typeface="+mn-ea"/>
          <a:cs typeface="+mn-cs"/>
        </a:defRPr>
      </a:lvl4pPr>
      <a:lvl5pPr marL="1149350" indent="-234950" algn="l" defTabSz="914400" rtl="0" eaLnBrk="1" latinLnBrk="0" hangingPunct="1">
        <a:lnSpc>
          <a:spcPct val="90000"/>
        </a:lnSpc>
        <a:spcBef>
          <a:spcPts val="500"/>
        </a:spcBef>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176">
          <p15:clr>
            <a:srgbClr val="F26B43"/>
          </p15:clr>
        </p15:guide>
        <p15:guide id="4" pos="7560">
          <p15:clr>
            <a:srgbClr val="F26B43"/>
          </p15:clr>
        </p15:guide>
        <p15:guide id="6" pos="2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18.sv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18.svg"/></Relationships>
</file>

<file path=ppt/slides/_rels/slide14.xml.rels><?xml version="1.0" encoding="UTF-8" standalone="yes"?>
<Relationships xmlns="http://schemas.openxmlformats.org/package/2006/relationships"><Relationship Id="rId8" Type="http://schemas.openxmlformats.org/officeDocument/2006/relationships/hyperlink" Target="https://www.dol.gov/agencies/whd/laws-and-regulations/laws/dbra" TargetMode="External"/><Relationship Id="rId13" Type="http://schemas.openxmlformats.org/officeDocument/2006/relationships/hyperlink" Target="https://www.commerce.gov/oam/build-america-buy-america" TargetMode="External"/><Relationship Id="rId18" Type="http://schemas.openxmlformats.org/officeDocument/2006/relationships/hyperlink" Target="https://www.ecfr.gov/current/title-2/subtitle-A/chapter-I/part-184" TargetMode="External"/><Relationship Id="rId3" Type="http://schemas.openxmlformats.org/officeDocument/2006/relationships/hyperlink" Target="https://www.ecfr.gov/current/title-23/chapter-I/subchapter-G/part-637" TargetMode="External"/><Relationship Id="rId21" Type="http://schemas.openxmlformats.org/officeDocument/2006/relationships/hyperlink" Target="https://link.nfpa.org/free-access/publications/70/2017" TargetMode="External"/><Relationship Id="rId7" Type="http://schemas.openxmlformats.org/officeDocument/2006/relationships/hyperlink" Target="https://www.ecfr.gov/current/title-2/subtitle-A/chapter-II/part-200" TargetMode="External"/><Relationship Id="rId12" Type="http://schemas.openxmlformats.org/officeDocument/2006/relationships/hyperlink" Target="https://www.epa.gov/nepa/what-national-environmental-policy-act#:~:text=The%20National%20Environmental%20Policy%20Act%20(NEPA)%20was%20signed%20into%20law,actions%20prior%20to%20making%20decisions." TargetMode="External"/><Relationship Id="rId17" Type="http://schemas.openxmlformats.org/officeDocument/2006/relationships/hyperlink" Target="https://www.whitehouse.gov/wp-content/uploads/2023/10/M-24-02-Buy-America-Implementation-Guidance-Update.pdf" TargetMode="External"/><Relationship Id="rId2" Type="http://schemas.openxmlformats.org/officeDocument/2006/relationships/notesSlide" Target="../notesSlides/notesSlide14.xml"/><Relationship Id="rId16" Type="http://schemas.openxmlformats.org/officeDocument/2006/relationships/hyperlink" Target="https://www.ecfr.gov/current/title-49/subtitle-B/chapter-VI/part-661" TargetMode="External"/><Relationship Id="rId20" Type="http://schemas.openxmlformats.org/officeDocument/2006/relationships/hyperlink" Target="https://dhbc.ky.gov/Documents/KHBC_BuildingCode.pdf" TargetMode="External"/><Relationship Id="rId1" Type="http://schemas.openxmlformats.org/officeDocument/2006/relationships/slideLayout" Target="../slideLayouts/slideLayout1.xml"/><Relationship Id="rId6" Type="http://schemas.openxmlformats.org/officeDocument/2006/relationships/hyperlink" Target="https://www.ecfr.gov/current/title-23/chapter-I/subchapter-G/part-680/section-680.112" TargetMode="External"/><Relationship Id="rId11" Type="http://schemas.openxmlformats.org/officeDocument/2006/relationships/hyperlink" Target="https://www2.ed.gov/about/offices/list/ocr/docs/hq43e4.html#%3A~%3Atext%3DTitle%20VI%20of%20the%20Civil%20Rights%20Act%20of%201964%20protects%2Cthat%20receive%20Federal%20financial%20assistance" TargetMode="External"/><Relationship Id="rId5" Type="http://schemas.openxmlformats.org/officeDocument/2006/relationships/hyperlink" Target="https://www.ecfr.gov/current/title-23/chapter-I/subchapter-G/part-750" TargetMode="External"/><Relationship Id="rId15" Type="http://schemas.openxmlformats.org/officeDocument/2006/relationships/hyperlink" Target="https://uscode.house.gov/view.xhtml?req=granuleid%3AUSC-prelim-title23-section313&amp;num=0&amp;edition=prelim" TargetMode="External"/><Relationship Id="rId23" Type="http://schemas.openxmlformats.org/officeDocument/2006/relationships/image" Target="../media/image12.png"/><Relationship Id="rId10" Type="http://schemas.openxmlformats.org/officeDocument/2006/relationships/hyperlink" Target="https://www.ada.gov/#:~:text=The%20Americans%20with%20Disabilities%20Act%20(ADA)%20protects%20people%20with%20disabilities,many%20areas%20of%20public%20life." TargetMode="External"/><Relationship Id="rId19" Type="http://schemas.openxmlformats.org/officeDocument/2006/relationships/hyperlink" Target="https://transportation.ky.gov/Construction/Pages/Kentucky-Standard-Specifications.aspx" TargetMode="External"/><Relationship Id="rId4" Type="http://schemas.openxmlformats.org/officeDocument/2006/relationships/hyperlink" Target="https://www.ecfr.gov/current/title-23/chapter-I/subchapter-G/part-655" TargetMode="External"/><Relationship Id="rId9" Type="http://schemas.openxmlformats.org/officeDocument/2006/relationships/hyperlink" Target="https://www.fhwa.dot.gov/programadmin/contracts/1273/1273.pdf" TargetMode="External"/><Relationship Id="rId14" Type="http://schemas.openxmlformats.org/officeDocument/2006/relationships/hyperlink" Target="https://www.fhwa.dot.gov/construction/cqit/buyam.cfm" TargetMode="External"/><Relationship Id="rId22"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18.svg"/></Relationships>
</file>

<file path=ppt/slides/_rels/slide16.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17.png"/><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18.sv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18.sv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png"/><Relationship Id="rId4" Type="http://schemas.openxmlformats.org/officeDocument/2006/relationships/image" Target="../media/image12.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png"/><Relationship Id="rId7"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8.sv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1.png"/><Relationship Id="rId7"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8.svg"/><Relationship Id="rId10" Type="http://schemas.openxmlformats.org/officeDocument/2006/relationships/image" Target="../media/image41.svg"/><Relationship Id="rId4" Type="http://schemas.openxmlformats.org/officeDocument/2006/relationships/image" Target="../media/image17.png"/><Relationship Id="rId9"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8.sv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7.png"/><Relationship Id="rId7"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18.svg"/></Relationships>
</file>

<file path=ppt/slides/_rels/slide26.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17.png"/><Relationship Id="rId7"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18.sv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9.xml"/><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7.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41.xml"/><Relationship Id="rId5" Type="http://schemas.openxmlformats.org/officeDocument/2006/relationships/image" Target="../media/image12.png"/><Relationship Id="rId4" Type="http://schemas.openxmlformats.org/officeDocument/2006/relationships/image" Target="../media/image18.svg"/></Relationships>
</file>

<file path=ppt/slides/_rels/slide30.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svg"/><Relationship Id="rId18" Type="http://schemas.openxmlformats.org/officeDocument/2006/relationships/image" Target="../media/image61.png"/><Relationship Id="rId3" Type="http://schemas.openxmlformats.org/officeDocument/2006/relationships/image" Target="../media/image12.png"/><Relationship Id="rId21" Type="http://schemas.openxmlformats.org/officeDocument/2006/relationships/image" Target="../media/image64.svg"/><Relationship Id="rId7" Type="http://schemas.openxmlformats.org/officeDocument/2006/relationships/image" Target="../media/image50.svg"/><Relationship Id="rId12" Type="http://schemas.openxmlformats.org/officeDocument/2006/relationships/image" Target="../media/image55.png"/><Relationship Id="rId17" Type="http://schemas.openxmlformats.org/officeDocument/2006/relationships/image" Target="../media/image60.svg"/><Relationship Id="rId2" Type="http://schemas.openxmlformats.org/officeDocument/2006/relationships/notesSlide" Target="../notesSlides/notesSlide30.xml"/><Relationship Id="rId16" Type="http://schemas.openxmlformats.org/officeDocument/2006/relationships/image" Target="../media/image59.png"/><Relationship Id="rId20"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4.svg"/><Relationship Id="rId5" Type="http://schemas.openxmlformats.org/officeDocument/2006/relationships/image" Target="../media/image48.svg"/><Relationship Id="rId15" Type="http://schemas.openxmlformats.org/officeDocument/2006/relationships/image" Target="../media/image58.svg"/><Relationship Id="rId10" Type="http://schemas.openxmlformats.org/officeDocument/2006/relationships/image" Target="../media/image53.png"/><Relationship Id="rId19" Type="http://schemas.openxmlformats.org/officeDocument/2006/relationships/image" Target="../media/image62.svg"/><Relationship Id="rId4" Type="http://schemas.openxmlformats.org/officeDocument/2006/relationships/image" Target="../media/image47.png"/><Relationship Id="rId9" Type="http://schemas.openxmlformats.org/officeDocument/2006/relationships/image" Target="../media/image52.svg"/><Relationship Id="rId1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3" Type="http://schemas.openxmlformats.org/officeDocument/2006/relationships/image" Target="../media/image17.png"/><Relationship Id="rId7" Type="http://schemas.openxmlformats.org/officeDocument/2006/relationships/image" Target="../media/image21.svg"/><Relationship Id="rId12"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2.png"/><Relationship Id="rId10" Type="http://schemas.openxmlformats.org/officeDocument/2006/relationships/image" Target="../media/image24.png"/><Relationship Id="rId4" Type="http://schemas.openxmlformats.org/officeDocument/2006/relationships/image" Target="../media/image18.svg"/><Relationship Id="rId9" Type="http://schemas.openxmlformats.org/officeDocument/2006/relationships/image" Target="../media/image23.sv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B31253-9256-61AF-450D-C0DB10214DF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 t="4445" r="1727"/>
          <a:stretch/>
        </p:blipFill>
        <p:spPr>
          <a:xfrm>
            <a:off x="-1" y="0"/>
            <a:ext cx="3941379" cy="6858000"/>
          </a:xfrm>
          <a:prstGeom prst="rect">
            <a:avLst/>
          </a:prstGeom>
        </p:spPr>
      </p:pic>
      <p:pic>
        <p:nvPicPr>
          <p:cNvPr id="7" name="Picture 6">
            <a:extLst>
              <a:ext uri="{FF2B5EF4-FFF2-40B4-BE49-F238E27FC236}">
                <a16:creationId xmlns:a16="http://schemas.microsoft.com/office/drawing/2014/main" id="{EFD2C696-D43E-EA37-E2A0-6154A05194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621" y="4403688"/>
            <a:ext cx="2161248" cy="2309591"/>
          </a:xfrm>
          <a:prstGeom prst="rect">
            <a:avLst/>
          </a:prstGeom>
        </p:spPr>
      </p:pic>
      <p:sp>
        <p:nvSpPr>
          <p:cNvPr id="6" name="Title 1">
            <a:extLst>
              <a:ext uri="{FF2B5EF4-FFF2-40B4-BE49-F238E27FC236}">
                <a16:creationId xmlns:a16="http://schemas.microsoft.com/office/drawing/2014/main" id="{D742863F-67EF-3747-FDBE-7B03FED8011C}"/>
              </a:ext>
            </a:extLst>
          </p:cNvPr>
          <p:cNvSpPr txBox="1">
            <a:spLocks/>
          </p:cNvSpPr>
          <p:nvPr/>
        </p:nvSpPr>
        <p:spPr>
          <a:xfrm>
            <a:off x="3396905" y="2318669"/>
            <a:ext cx="6196613" cy="155906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a:solidFill>
                  <a:schemeClr val="bg2"/>
                </a:solidFill>
                <a:latin typeface="Montserrat Black" panose="00000A00000000000000" pitchFamily="50" charset="0"/>
                <a:ea typeface="+mj-ea"/>
                <a:cs typeface="+mj-cs"/>
              </a:defRPr>
            </a:lvl1pPr>
          </a:lstStyle>
          <a:p>
            <a:br>
              <a:rPr lang="en-US" sz="3600" b="1" dirty="0">
                <a:solidFill>
                  <a:srgbClr val="093B60"/>
                </a:solidFill>
                <a:latin typeface="Montserrat Black"/>
              </a:rPr>
            </a:br>
            <a:r>
              <a:rPr lang="en-US" sz="3600" b="1" dirty="0">
                <a:solidFill>
                  <a:srgbClr val="093B60"/>
                </a:solidFill>
                <a:latin typeface="Montserrat Black"/>
              </a:rPr>
              <a:t>Kentucky</a:t>
            </a:r>
            <a:br>
              <a:rPr lang="en-US" sz="3600" b="1" dirty="0">
                <a:solidFill>
                  <a:srgbClr val="093B60"/>
                </a:solidFill>
                <a:latin typeface="Montserrat Black"/>
              </a:rPr>
            </a:br>
            <a:r>
              <a:rPr lang="en-US" sz="3600" b="1" dirty="0">
                <a:solidFill>
                  <a:srgbClr val="093B60"/>
                </a:solidFill>
                <a:latin typeface="Montserrat Black"/>
              </a:rPr>
              <a:t>EV Charging </a:t>
            </a:r>
          </a:p>
          <a:p>
            <a:r>
              <a:rPr lang="en-US" sz="3600" b="1" dirty="0">
                <a:solidFill>
                  <a:srgbClr val="093B60"/>
                </a:solidFill>
                <a:latin typeface="Montserrat Black"/>
              </a:rPr>
              <a:t>Program Update</a:t>
            </a:r>
          </a:p>
        </p:txBody>
      </p:sp>
      <p:sp>
        <p:nvSpPr>
          <p:cNvPr id="8" name="TextBox 7">
            <a:extLst>
              <a:ext uri="{FF2B5EF4-FFF2-40B4-BE49-F238E27FC236}">
                <a16:creationId xmlns:a16="http://schemas.microsoft.com/office/drawing/2014/main" id="{2B0FE0E6-6AAC-A0F4-DF7E-BB1954AE3BEF}"/>
              </a:ext>
            </a:extLst>
          </p:cNvPr>
          <p:cNvSpPr txBox="1"/>
          <p:nvPr/>
        </p:nvSpPr>
        <p:spPr>
          <a:xfrm>
            <a:off x="3396905" y="3795124"/>
            <a:ext cx="3684270" cy="400110"/>
          </a:xfrm>
          <a:prstGeom prst="rect">
            <a:avLst/>
          </a:prstGeom>
          <a:noFill/>
        </p:spPr>
        <p:txBody>
          <a:bodyPr wrap="square" rtlCol="0">
            <a:spAutoFit/>
          </a:bodyPr>
          <a:lstStyle/>
          <a:p>
            <a:pPr defTabSz="457200">
              <a:defRPr/>
            </a:pPr>
            <a:r>
              <a:rPr lang="en-US" sz="2000" dirty="0">
                <a:solidFill>
                  <a:srgbClr val="5EB3E4"/>
                </a:solidFill>
                <a:latin typeface="Montserrat Black" panose="00000A00000000000000" pitchFamily="2" charset="0"/>
              </a:rPr>
              <a:t>September 4, 2025</a:t>
            </a:r>
          </a:p>
        </p:txBody>
      </p:sp>
      <p:pic>
        <p:nvPicPr>
          <p:cNvPr id="9" name="Picture 8">
            <a:extLst>
              <a:ext uri="{FF2B5EF4-FFF2-40B4-BE49-F238E27FC236}">
                <a16:creationId xmlns:a16="http://schemas.microsoft.com/office/drawing/2014/main" id="{D363BFF4-A178-5B01-6671-2AACF0C80B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4925" y="4512734"/>
            <a:ext cx="4267200" cy="501782"/>
          </a:xfrm>
          <a:prstGeom prst="rect">
            <a:avLst/>
          </a:prstGeom>
        </p:spPr>
      </p:pic>
    </p:spTree>
    <p:extLst>
      <p:ext uri="{BB962C8B-B14F-4D97-AF65-F5344CB8AC3E}">
        <p14:creationId xmlns:p14="http://schemas.microsoft.com/office/powerpoint/2010/main" val="15486223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2BFC0-E209-C250-0B89-DBAF58E54EE2}"/>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715081DD-5B09-26FA-F275-EC58F263C10B}"/>
              </a:ext>
            </a:extLst>
          </p:cNvPr>
          <p:cNvSpPr/>
          <p:nvPr/>
        </p:nvSpPr>
        <p:spPr>
          <a:xfrm>
            <a:off x="0" y="0"/>
            <a:ext cx="12191999" cy="6858000"/>
          </a:xfrm>
          <a:prstGeom prst="rect">
            <a:avLst/>
          </a:prstGeom>
          <a:solidFill>
            <a:srgbClr val="D3E7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kentucky with a road map and text&#10;&#10;AI-generated content may be incorrect.">
            <a:extLst>
              <a:ext uri="{FF2B5EF4-FFF2-40B4-BE49-F238E27FC236}">
                <a16:creationId xmlns:a16="http://schemas.microsoft.com/office/drawing/2014/main" id="{6780B257-3AA2-807C-6175-F4C42761F527}"/>
              </a:ext>
            </a:extLst>
          </p:cNvPr>
          <p:cNvPicPr>
            <a:picLocks noChangeAspect="1"/>
          </p:cNvPicPr>
          <p:nvPr/>
        </p:nvPicPr>
        <p:blipFill>
          <a:blip r:embed="rId3">
            <a:extLst>
              <a:ext uri="{28A0092B-C50C-407E-A947-70E740481C1C}">
                <a14:useLocalDpi xmlns:a14="http://schemas.microsoft.com/office/drawing/2010/main" val="0"/>
              </a:ext>
            </a:extLst>
          </a:blip>
          <a:srcRect t="2419" b="2419"/>
          <a:stretch>
            <a:fillRect/>
          </a:stretch>
        </p:blipFill>
        <p:spPr>
          <a:xfrm>
            <a:off x="281326" y="1"/>
            <a:ext cx="11629348" cy="6858000"/>
          </a:xfrm>
          <a:prstGeom prst="rect">
            <a:avLst/>
          </a:prstGeom>
        </p:spPr>
      </p:pic>
      <p:pic>
        <p:nvPicPr>
          <p:cNvPr id="17" name="Picture 16">
            <a:extLst>
              <a:ext uri="{FF2B5EF4-FFF2-40B4-BE49-F238E27FC236}">
                <a16:creationId xmlns:a16="http://schemas.microsoft.com/office/drawing/2014/main" id="{2EB8B9AB-15CF-D049-F68A-8C46D352D2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4166" y="200847"/>
            <a:ext cx="1066508" cy="1139711"/>
          </a:xfrm>
          <a:prstGeom prst="rect">
            <a:avLst/>
          </a:prstGeom>
        </p:spPr>
      </p:pic>
    </p:spTree>
    <p:extLst>
      <p:ext uri="{BB962C8B-B14F-4D97-AF65-F5344CB8AC3E}">
        <p14:creationId xmlns:p14="http://schemas.microsoft.com/office/powerpoint/2010/main" val="703525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86E15-8B25-04FF-23C0-28EDB0ED0101}"/>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08A01509-78D3-78B9-E0D0-8CE4D4CA216A}"/>
              </a:ext>
            </a:extLst>
          </p:cNvPr>
          <p:cNvSpPr txBox="1">
            <a:spLocks/>
          </p:cNvSpPr>
          <p:nvPr/>
        </p:nvSpPr>
        <p:spPr>
          <a:xfrm>
            <a:off x="729673" y="365125"/>
            <a:ext cx="5891046" cy="666841"/>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000" kern="1200">
                <a:solidFill>
                  <a:schemeClr val="bg2"/>
                </a:solidFill>
                <a:latin typeface="Montserrat Black" panose="00000A00000000000000"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b="1">
                <a:solidFill>
                  <a:srgbClr val="093B60"/>
                </a:solidFill>
                <a:latin typeface="Montserrat Black"/>
              </a:rPr>
              <a:t>Major NEVI Program Updates in 2025</a:t>
            </a:r>
            <a:endParaRPr kumimoji="0" lang="en-US" b="0" i="0" u="none" strike="noStrike" kern="1200" cap="none" spc="0" normalizeH="0" baseline="0" noProof="0">
              <a:ln>
                <a:noFill/>
              </a:ln>
              <a:solidFill>
                <a:srgbClr val="093B60"/>
              </a:solidFill>
              <a:effectLst/>
              <a:uLnTx/>
              <a:uFillTx/>
              <a:latin typeface="Montserrat Black" panose="00000A00000000000000" pitchFamily="50" charset="0"/>
              <a:ea typeface="+mj-ea"/>
              <a:cs typeface="+mj-cs"/>
            </a:endParaRPr>
          </a:p>
        </p:txBody>
      </p:sp>
      <p:sp>
        <p:nvSpPr>
          <p:cNvPr id="8" name="Content Placeholder 2">
            <a:extLst>
              <a:ext uri="{FF2B5EF4-FFF2-40B4-BE49-F238E27FC236}">
                <a16:creationId xmlns:a16="http://schemas.microsoft.com/office/drawing/2014/main" id="{F640925B-6309-48E3-C4B6-00138AC15EC9}"/>
              </a:ext>
            </a:extLst>
          </p:cNvPr>
          <p:cNvSpPr txBox="1">
            <a:spLocks/>
          </p:cNvSpPr>
          <p:nvPr/>
        </p:nvSpPr>
        <p:spPr>
          <a:xfrm>
            <a:off x="729671" y="1990846"/>
            <a:ext cx="8501415" cy="414210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2"/>
                </a:solidFill>
                <a:latin typeface="+mn-lt"/>
                <a:ea typeface="+mn-ea"/>
                <a:cs typeface="+mn-cs"/>
              </a:defRPr>
            </a:lvl1pPr>
            <a:lvl2pPr marL="457200" indent="-222250" algn="l" defTabSz="914400" rtl="0" eaLnBrk="1" latinLnBrk="0" hangingPunct="1">
              <a:lnSpc>
                <a:spcPct val="90000"/>
              </a:lnSpc>
              <a:spcBef>
                <a:spcPts val="500"/>
              </a:spcBef>
              <a:buFont typeface="Arial" panose="020B0604020202020204" pitchFamily="34" charset="0"/>
              <a:buChar char="•"/>
              <a:defRPr sz="2100" kern="1200">
                <a:solidFill>
                  <a:schemeClr val="bg2"/>
                </a:solidFill>
                <a:latin typeface="+mn-lt"/>
                <a:ea typeface="+mn-ea"/>
                <a:cs typeface="+mn-cs"/>
              </a:defRPr>
            </a:lvl2pPr>
            <a:lvl3pPr marL="692150" indent="-23495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3pPr>
            <a:lvl4pPr marL="914400" indent="-222250" algn="l" defTabSz="914400" rtl="0" eaLnBrk="1" latinLnBrk="0" hangingPunct="1">
              <a:lnSpc>
                <a:spcPct val="90000"/>
              </a:lnSpc>
              <a:spcBef>
                <a:spcPts val="500"/>
              </a:spcBef>
              <a:buFont typeface="Arial" panose="020B0604020202020204" pitchFamily="34" charset="0"/>
              <a:buChar char="•"/>
              <a:defRPr sz="1400" kern="1200">
                <a:solidFill>
                  <a:schemeClr val="bg2"/>
                </a:solidFill>
                <a:latin typeface="+mn-lt"/>
                <a:ea typeface="+mn-ea"/>
                <a:cs typeface="+mn-cs"/>
              </a:defRPr>
            </a:lvl4pPr>
            <a:lvl5pPr marL="1149350" indent="-234950" algn="l" defTabSz="914400" rtl="0" eaLnBrk="1" latinLnBrk="0" hangingPunct="1">
              <a:lnSpc>
                <a:spcPct val="90000"/>
              </a:lnSpc>
              <a:spcBef>
                <a:spcPts val="500"/>
              </a:spcBef>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spcAft>
                <a:spcPts val="600"/>
              </a:spcAft>
              <a:buFont typeface="Open Sans" panose="020B0606030504020204" pitchFamily="34" charset="0"/>
              <a:buChar char="+"/>
              <a:defRPr/>
            </a:pPr>
            <a:r>
              <a:rPr lang="en-US" dirty="0">
                <a:solidFill>
                  <a:srgbClr val="093B60"/>
                </a:solidFill>
                <a:latin typeface="Open Sans"/>
                <a:ea typeface="Open Sans"/>
                <a:cs typeface="Open Sans"/>
              </a:rPr>
              <a:t>Executive Order 14096 - Unleashing American Energy</a:t>
            </a:r>
          </a:p>
          <a:p>
            <a:pPr>
              <a:lnSpc>
                <a:spcPct val="100000"/>
              </a:lnSpc>
              <a:spcAft>
                <a:spcPts val="600"/>
              </a:spcAft>
              <a:buFont typeface="Open Sans" panose="020B0606030504020204" pitchFamily="34" charset="0"/>
              <a:buChar char="+"/>
              <a:defRPr/>
            </a:pPr>
            <a:r>
              <a:rPr lang="en-US" dirty="0">
                <a:solidFill>
                  <a:srgbClr val="093B60"/>
                </a:solidFill>
                <a:latin typeface="Open Sans"/>
                <a:ea typeface="Open Sans"/>
                <a:cs typeface="Open Sans"/>
              </a:rPr>
              <a:t>February 6</a:t>
            </a:r>
            <a:r>
              <a:rPr lang="en-US" baseline="30000" dirty="0">
                <a:solidFill>
                  <a:srgbClr val="093B60"/>
                </a:solidFill>
                <a:latin typeface="Open Sans"/>
                <a:ea typeface="Open Sans"/>
                <a:cs typeface="Open Sans"/>
              </a:rPr>
              <a:t>th</a:t>
            </a:r>
            <a:r>
              <a:rPr lang="en-US" dirty="0">
                <a:solidFill>
                  <a:srgbClr val="093B60"/>
                </a:solidFill>
                <a:latin typeface="Open Sans"/>
                <a:ea typeface="Open Sans"/>
                <a:cs typeface="Open Sans"/>
              </a:rPr>
              <a:t> Letter from FHWA: Suspending Approval of State Electric Vehicle Infrastructure Deployment Plans</a:t>
            </a:r>
          </a:p>
          <a:p>
            <a:pPr lvl="1">
              <a:lnSpc>
                <a:spcPct val="100000"/>
              </a:lnSpc>
              <a:spcAft>
                <a:spcPts val="600"/>
              </a:spcAft>
              <a:buFont typeface="Open Sans" panose="020B0606030504020204" pitchFamily="34" charset="0"/>
              <a:buChar char="+"/>
              <a:defRPr/>
            </a:pPr>
            <a:r>
              <a:rPr lang="en-US" dirty="0">
                <a:solidFill>
                  <a:srgbClr val="093B60"/>
                </a:solidFill>
                <a:latin typeface="Open Sans"/>
                <a:ea typeface="Open Sans"/>
                <a:cs typeface="Open Sans"/>
              </a:rPr>
              <a:t>Froze NEVI funding</a:t>
            </a:r>
          </a:p>
          <a:p>
            <a:pPr>
              <a:lnSpc>
                <a:spcPct val="100000"/>
              </a:lnSpc>
              <a:spcAft>
                <a:spcPts val="600"/>
              </a:spcAft>
              <a:buFont typeface="Open Sans" panose="020B0606030504020204" pitchFamily="34" charset="0"/>
              <a:buChar char="+"/>
              <a:defRPr/>
            </a:pPr>
            <a:r>
              <a:rPr kumimoji="0" lang="en-US" sz="2400" b="0" i="0" u="none" strike="noStrike" kern="1200" cap="none" spc="0" normalizeH="0" baseline="0" noProof="0" dirty="0">
                <a:ln>
                  <a:noFill/>
                </a:ln>
                <a:solidFill>
                  <a:srgbClr val="093B60"/>
                </a:solidFill>
                <a:effectLst/>
                <a:uLnTx/>
                <a:uFillTx/>
                <a:latin typeface="Open Sans"/>
                <a:ea typeface="Open Sans"/>
                <a:cs typeface="Open Sans"/>
              </a:rPr>
              <a:t>August 11</a:t>
            </a:r>
            <a:r>
              <a:rPr kumimoji="0" lang="en-US" sz="2400" b="0" i="0" u="none" strike="noStrike" kern="1200" cap="none" spc="0" normalizeH="0" baseline="30000" noProof="0" dirty="0">
                <a:ln>
                  <a:noFill/>
                </a:ln>
                <a:solidFill>
                  <a:srgbClr val="093B60"/>
                </a:solidFill>
                <a:effectLst/>
                <a:uLnTx/>
                <a:uFillTx/>
                <a:latin typeface="Open Sans"/>
                <a:ea typeface="Open Sans"/>
                <a:cs typeface="Open Sans"/>
              </a:rPr>
              <a:t>th</a:t>
            </a:r>
            <a:r>
              <a:rPr kumimoji="0" lang="en-US" sz="2400" b="0" i="0" u="none" strike="noStrike" kern="1200" cap="none" spc="0" normalizeH="0" baseline="0" noProof="0" dirty="0">
                <a:ln>
                  <a:noFill/>
                </a:ln>
                <a:solidFill>
                  <a:srgbClr val="093B60"/>
                </a:solidFill>
                <a:effectLst/>
                <a:uLnTx/>
                <a:uFillTx/>
                <a:latin typeface="Open Sans"/>
                <a:ea typeface="Open Sans"/>
                <a:cs typeface="Open Sans"/>
              </a:rPr>
              <a:t> Updated NEVI Guidance</a:t>
            </a:r>
          </a:p>
          <a:p>
            <a:pPr lvl="1" indent="-228600">
              <a:lnSpc>
                <a:spcPct val="100000"/>
              </a:lnSpc>
              <a:spcBef>
                <a:spcPts val="1000"/>
              </a:spcBef>
              <a:spcAft>
                <a:spcPts val="600"/>
              </a:spcAft>
              <a:buFont typeface="Open Sans" panose="020B0606030504020204" pitchFamily="34" charset="0"/>
              <a:buChar char="+"/>
              <a:defRPr/>
            </a:pPr>
            <a:r>
              <a:rPr lang="en-US" dirty="0">
                <a:solidFill>
                  <a:srgbClr val="093B60"/>
                </a:solidFill>
                <a:latin typeface="Open Sans"/>
                <a:ea typeface="Open Sans"/>
                <a:cs typeface="Open Sans"/>
              </a:rPr>
              <a:t>Plan to be submitted in September to access remaining funds</a:t>
            </a:r>
            <a:endParaRPr kumimoji="0" lang="en-US" b="0" i="0" u="none" strike="noStrike" kern="1200" cap="none" spc="0" normalizeH="0" baseline="0" noProof="0" dirty="0">
              <a:ln>
                <a:noFill/>
              </a:ln>
              <a:solidFill>
                <a:srgbClr val="093B60"/>
              </a:solidFill>
              <a:effectLst/>
              <a:uLnTx/>
              <a:uFillTx/>
              <a:latin typeface="Open Sans"/>
              <a:ea typeface="Open Sans"/>
              <a:cs typeface="Open Sans"/>
            </a:endParaRPr>
          </a:p>
          <a:p>
            <a:pPr marL="228600" marR="0" lvl="0" indent="-228600" algn="l" defTabSz="914400" rtl="0" eaLnBrk="1" fontAlgn="auto" latinLnBrk="0" hangingPunct="1">
              <a:lnSpc>
                <a:spcPct val="100000"/>
              </a:lnSpc>
              <a:spcBef>
                <a:spcPts val="1000"/>
              </a:spcBef>
              <a:spcAft>
                <a:spcPts val="600"/>
              </a:spcAft>
              <a:buClrTx/>
              <a:buSzTx/>
              <a:buFont typeface="Open Sans" panose="020B0606030504020204" pitchFamily="34" charset="0"/>
              <a:buChar char="+"/>
              <a:tabLst/>
              <a:defRPr/>
            </a:pPr>
            <a:endParaRPr kumimoji="0" lang="en-US" sz="2400" b="0" i="0" u="none" strike="noStrike" kern="1200" cap="none" spc="0" normalizeH="0" baseline="0" noProof="0" dirty="0">
              <a:ln>
                <a:noFill/>
              </a:ln>
              <a:solidFill>
                <a:srgbClr val="093B60"/>
              </a:solidFill>
              <a:effectLst/>
              <a:uLnTx/>
              <a:uFillTx/>
              <a:latin typeface="Open Sans"/>
              <a:ea typeface="Open Sans"/>
              <a:cs typeface="Open Sans"/>
            </a:endParaRPr>
          </a:p>
        </p:txBody>
      </p:sp>
      <p:pic>
        <p:nvPicPr>
          <p:cNvPr id="9" name="Graphic 8">
            <a:extLst>
              <a:ext uri="{FF2B5EF4-FFF2-40B4-BE49-F238E27FC236}">
                <a16:creationId xmlns:a16="http://schemas.microsoft.com/office/drawing/2014/main" id="{D898AA39-2CDF-128A-F48B-F8BE4ED87875}"/>
              </a:ext>
            </a:extLst>
          </p:cNvPr>
          <p:cNvPicPr>
            <a:picLocks noChangeAspect="1"/>
          </p:cNvPicPr>
          <p:nvPr/>
        </p:nvPicPr>
        <p:blipFill>
          <a:blip r:embed="rId3">
            <a:extLst>
              <a:ext uri="{96DAC541-7B7A-43D3-8B79-37D633B846F1}">
                <asvg:svgBlip xmlns:asvg="http://schemas.microsoft.com/office/drawing/2016/SVG/main" r:embed="rId4"/>
              </a:ext>
            </a:extLst>
          </a:blip>
          <a:srcRect t="85211"/>
          <a:stretch/>
        </p:blipFill>
        <p:spPr>
          <a:xfrm>
            <a:off x="0" y="5843752"/>
            <a:ext cx="12192000" cy="1014248"/>
          </a:xfrm>
          <a:prstGeom prst="rect">
            <a:avLst/>
          </a:prstGeom>
        </p:spPr>
      </p:pic>
      <p:pic>
        <p:nvPicPr>
          <p:cNvPr id="10" name="Picture 9">
            <a:extLst>
              <a:ext uri="{FF2B5EF4-FFF2-40B4-BE49-F238E27FC236}">
                <a16:creationId xmlns:a16="http://schemas.microsoft.com/office/drawing/2014/main" id="{D7358324-A833-91D0-0074-13E384C7C9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3150" y="5328746"/>
            <a:ext cx="1315277" cy="1405555"/>
          </a:xfrm>
          <a:prstGeom prst="rect">
            <a:avLst/>
          </a:prstGeom>
        </p:spPr>
      </p:pic>
      <p:pic>
        <p:nvPicPr>
          <p:cNvPr id="11" name="Picture 10">
            <a:extLst>
              <a:ext uri="{FF2B5EF4-FFF2-40B4-BE49-F238E27FC236}">
                <a16:creationId xmlns:a16="http://schemas.microsoft.com/office/drawing/2014/main" id="{4740F012-50F5-E4DF-7468-E9EF6AA145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3179" y="409729"/>
            <a:ext cx="3817609" cy="448914"/>
          </a:xfrm>
          <a:prstGeom prst="rect">
            <a:avLst/>
          </a:prstGeom>
        </p:spPr>
      </p:pic>
    </p:spTree>
    <p:extLst>
      <p:ext uri="{BB962C8B-B14F-4D97-AF65-F5344CB8AC3E}">
        <p14:creationId xmlns:p14="http://schemas.microsoft.com/office/powerpoint/2010/main" val="18754129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BC3202D-A929-4F55-8B61-02DAD4B51222}"/>
              </a:ext>
            </a:extLst>
          </p:cNvPr>
          <p:cNvSpPr/>
          <p:nvPr/>
        </p:nvSpPr>
        <p:spPr>
          <a:xfrm>
            <a:off x="0" y="0"/>
            <a:ext cx="12192000" cy="6858000"/>
          </a:xfrm>
          <a:prstGeom prst="rect">
            <a:avLst/>
          </a:prstGeom>
          <a:solidFill>
            <a:schemeClr val="bg1">
              <a:lumMod val="85000"/>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13284B"/>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96AF1D9A-D47B-4B06-83B0-E1473197073A}"/>
              </a:ext>
            </a:extLst>
          </p:cNvPr>
          <p:cNvSpPr/>
          <p:nvPr/>
        </p:nvSpPr>
        <p:spPr>
          <a:xfrm>
            <a:off x="0" y="2347274"/>
            <a:ext cx="12192000" cy="2366127"/>
          </a:xfrm>
          <a:prstGeom prst="rect">
            <a:avLst/>
          </a:prstGeom>
          <a:solidFill>
            <a:schemeClr val="accent3">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C4362C"/>
              </a:solidFill>
              <a:effectLst/>
              <a:uLnTx/>
              <a:uFillTx/>
              <a:latin typeface="Arial" charset="0"/>
              <a:ea typeface="Arial" charset="0"/>
              <a:cs typeface="Arial" charset="0"/>
            </a:endParaRPr>
          </a:p>
        </p:txBody>
      </p:sp>
      <p:sp>
        <p:nvSpPr>
          <p:cNvPr id="2" name="Title 1">
            <a:extLst>
              <a:ext uri="{FF2B5EF4-FFF2-40B4-BE49-F238E27FC236}">
                <a16:creationId xmlns:a16="http://schemas.microsoft.com/office/drawing/2014/main" id="{551937A9-2B90-4906-B15B-1FA2D73ACC5B}"/>
              </a:ext>
            </a:extLst>
          </p:cNvPr>
          <p:cNvSpPr>
            <a:spLocks noGrp="1"/>
          </p:cNvSpPr>
          <p:nvPr>
            <p:ph type="title"/>
          </p:nvPr>
        </p:nvSpPr>
        <p:spPr>
          <a:xfrm>
            <a:off x="304800" y="2855142"/>
            <a:ext cx="11582400" cy="1350390"/>
          </a:xfrm>
        </p:spPr>
        <p:txBody>
          <a:bodyPr anchor="ctr"/>
          <a:lstStyle/>
          <a:p>
            <a:pPr>
              <a:lnSpc>
                <a:spcPct val="100000"/>
              </a:lnSpc>
            </a:pPr>
            <a:r>
              <a:rPr lang="en-US" sz="4800">
                <a:latin typeface="Montserrat Black" panose="00000A00000000000000" pitchFamily="2" charset="0"/>
                <a:cs typeface="Arial"/>
              </a:rPr>
              <a:t>Program Challenges</a:t>
            </a:r>
            <a:endParaRPr lang="en-US">
              <a:latin typeface="Montserrat Black" panose="00000A00000000000000" pitchFamily="2" charset="0"/>
            </a:endParaRPr>
          </a:p>
        </p:txBody>
      </p:sp>
      <p:pic>
        <p:nvPicPr>
          <p:cNvPr id="3" name="Picture 2">
            <a:extLst>
              <a:ext uri="{FF2B5EF4-FFF2-40B4-BE49-F238E27FC236}">
                <a16:creationId xmlns:a16="http://schemas.microsoft.com/office/drawing/2014/main" id="{DCB13286-B0FB-2726-48D7-D4047FB896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398" y="5297215"/>
            <a:ext cx="1315277" cy="1405555"/>
          </a:xfrm>
          <a:prstGeom prst="rect">
            <a:avLst/>
          </a:prstGeom>
        </p:spPr>
      </p:pic>
    </p:spTree>
    <p:extLst>
      <p:ext uri="{BB962C8B-B14F-4D97-AF65-F5344CB8AC3E}">
        <p14:creationId xmlns:p14="http://schemas.microsoft.com/office/powerpoint/2010/main" val="35088542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D9C25-3FB5-BC07-DA43-C43B61EFA02D}"/>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89E4FA3E-AB0C-B05B-B8EF-AB8AE5BEE8CF}"/>
              </a:ext>
            </a:extLst>
          </p:cNvPr>
          <p:cNvSpPr txBox="1">
            <a:spLocks/>
          </p:cNvSpPr>
          <p:nvPr/>
        </p:nvSpPr>
        <p:spPr>
          <a:xfrm>
            <a:off x="729672" y="365125"/>
            <a:ext cx="10217727" cy="66684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chemeClr val="bg2"/>
                </a:solidFill>
                <a:latin typeface="Montserrat Black" panose="00000A00000000000000"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600" b="1">
                <a:solidFill>
                  <a:srgbClr val="093B60"/>
                </a:solidFill>
                <a:latin typeface="Montserrat Black"/>
              </a:rPr>
              <a:t>Program Challenges</a:t>
            </a:r>
            <a:endParaRPr kumimoji="0" lang="en-US" sz="3600" b="0" i="0" u="none" strike="noStrike" kern="1200" cap="none" spc="0" normalizeH="0" baseline="0" noProof="0">
              <a:ln>
                <a:noFill/>
              </a:ln>
              <a:solidFill>
                <a:srgbClr val="093B60"/>
              </a:solidFill>
              <a:effectLst/>
              <a:uLnTx/>
              <a:uFillTx/>
              <a:latin typeface="Montserrat Black" panose="00000A00000000000000" pitchFamily="50" charset="0"/>
              <a:ea typeface="+mj-ea"/>
              <a:cs typeface="+mj-cs"/>
            </a:endParaRPr>
          </a:p>
        </p:txBody>
      </p:sp>
      <p:sp>
        <p:nvSpPr>
          <p:cNvPr id="9" name="Content Placeholder 2">
            <a:extLst>
              <a:ext uri="{FF2B5EF4-FFF2-40B4-BE49-F238E27FC236}">
                <a16:creationId xmlns:a16="http://schemas.microsoft.com/office/drawing/2014/main" id="{2F7347CF-C697-A646-4CBC-F6B3A76BFE00}"/>
              </a:ext>
            </a:extLst>
          </p:cNvPr>
          <p:cNvSpPr txBox="1">
            <a:spLocks/>
          </p:cNvSpPr>
          <p:nvPr/>
        </p:nvSpPr>
        <p:spPr>
          <a:xfrm>
            <a:off x="729672" y="1373649"/>
            <a:ext cx="8635999" cy="475930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2"/>
                </a:solidFill>
                <a:latin typeface="+mn-lt"/>
                <a:ea typeface="+mn-ea"/>
                <a:cs typeface="+mn-cs"/>
              </a:defRPr>
            </a:lvl1pPr>
            <a:lvl2pPr marL="457200" indent="-222250" algn="l" defTabSz="914400" rtl="0" eaLnBrk="1" latinLnBrk="0" hangingPunct="1">
              <a:lnSpc>
                <a:spcPct val="90000"/>
              </a:lnSpc>
              <a:spcBef>
                <a:spcPts val="500"/>
              </a:spcBef>
              <a:buFont typeface="Arial" panose="020B0604020202020204" pitchFamily="34" charset="0"/>
              <a:buChar char="•"/>
              <a:defRPr sz="2100" kern="1200">
                <a:solidFill>
                  <a:schemeClr val="bg2"/>
                </a:solidFill>
                <a:latin typeface="+mn-lt"/>
                <a:ea typeface="+mn-ea"/>
                <a:cs typeface="+mn-cs"/>
              </a:defRPr>
            </a:lvl2pPr>
            <a:lvl3pPr marL="692150" indent="-23495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3pPr>
            <a:lvl4pPr marL="914400" indent="-222250" algn="l" defTabSz="914400" rtl="0" eaLnBrk="1" latinLnBrk="0" hangingPunct="1">
              <a:lnSpc>
                <a:spcPct val="90000"/>
              </a:lnSpc>
              <a:spcBef>
                <a:spcPts val="500"/>
              </a:spcBef>
              <a:buFont typeface="Arial" panose="020B0604020202020204" pitchFamily="34" charset="0"/>
              <a:buChar char="•"/>
              <a:defRPr sz="1400" kern="1200">
                <a:solidFill>
                  <a:schemeClr val="bg2"/>
                </a:solidFill>
                <a:latin typeface="+mn-lt"/>
                <a:ea typeface="+mn-ea"/>
                <a:cs typeface="+mn-cs"/>
              </a:defRPr>
            </a:lvl4pPr>
            <a:lvl5pPr marL="1149350" indent="-234950" algn="l" defTabSz="914400" rtl="0" eaLnBrk="1" latinLnBrk="0" hangingPunct="1">
              <a:lnSpc>
                <a:spcPct val="90000"/>
              </a:lnSpc>
              <a:spcBef>
                <a:spcPts val="500"/>
              </a:spcBef>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000"/>
              </a:spcBef>
              <a:buClr>
                <a:srgbClr val="000000"/>
              </a:buClr>
              <a:buNone/>
              <a:defRPr/>
            </a:pPr>
            <a:r>
              <a:rPr lang="en-US" sz="2400" b="1">
                <a:solidFill>
                  <a:srgbClr val="093B60"/>
                </a:solidFill>
                <a:latin typeface="Open Sans"/>
              </a:rPr>
              <a:t>NEVI Requirements and Other Regulations</a:t>
            </a:r>
          </a:p>
          <a:p>
            <a:pPr marL="463550" lvl="2" indent="-228600">
              <a:spcBef>
                <a:spcPts val="1000"/>
              </a:spcBef>
              <a:buClr>
                <a:srgbClr val="000000"/>
              </a:buClr>
              <a:buFont typeface="Open Sans" panose="020B0606030504020204" pitchFamily="34" charset="0"/>
              <a:buChar char="+"/>
              <a:defRPr/>
            </a:pPr>
            <a:r>
              <a:rPr lang="en-US" sz="2000">
                <a:solidFill>
                  <a:srgbClr val="093B60"/>
                </a:solidFill>
                <a:latin typeface="Arial"/>
                <a:ea typeface="Open Sans"/>
                <a:cs typeface="Arial"/>
              </a:rPr>
              <a:t>Meeting federal requirements takes a lot of effort</a:t>
            </a:r>
          </a:p>
          <a:p>
            <a:pPr marL="0" lvl="1" indent="0">
              <a:spcBef>
                <a:spcPts val="1000"/>
              </a:spcBef>
              <a:buClr>
                <a:srgbClr val="000000"/>
              </a:buClr>
              <a:buNone/>
              <a:defRPr/>
            </a:pPr>
            <a:r>
              <a:rPr lang="en-US" sz="2400" b="1">
                <a:solidFill>
                  <a:srgbClr val="093B60"/>
                </a:solidFill>
                <a:latin typeface="Open Sans"/>
              </a:rPr>
              <a:t>Building Developer Familiarity</a:t>
            </a:r>
          </a:p>
          <a:p>
            <a:pPr marL="463550" lvl="2" indent="-228600">
              <a:spcBef>
                <a:spcPts val="1000"/>
              </a:spcBef>
              <a:buClr>
                <a:srgbClr val="000000"/>
              </a:buClr>
              <a:buFont typeface="Open Sans" panose="020B0606030504020204" pitchFamily="34" charset="0"/>
              <a:buChar char="+"/>
              <a:defRPr/>
            </a:pPr>
            <a:r>
              <a:rPr lang="en-US" sz="2000">
                <a:solidFill>
                  <a:srgbClr val="093B60"/>
                </a:solidFill>
                <a:latin typeface="Arial"/>
                <a:cs typeface="Arial"/>
              </a:rPr>
              <a:t>Building knowledge and familiarity with federal program requirements is a process.</a:t>
            </a:r>
            <a:endParaRPr lang="en-US" sz="2000">
              <a:solidFill>
                <a:srgbClr val="093B60"/>
              </a:solidFill>
              <a:latin typeface="Arial"/>
              <a:ea typeface="Open Sans"/>
              <a:cs typeface="Arial"/>
            </a:endParaRPr>
          </a:p>
          <a:p>
            <a:pPr marL="0" lvl="1" indent="0">
              <a:spcBef>
                <a:spcPts val="1000"/>
              </a:spcBef>
              <a:buClr>
                <a:srgbClr val="000000"/>
              </a:buClr>
              <a:buNone/>
              <a:defRPr/>
            </a:pPr>
            <a:r>
              <a:rPr lang="en-US" sz="2400" b="1">
                <a:solidFill>
                  <a:srgbClr val="093B60"/>
                </a:solidFill>
                <a:latin typeface="Open Sans"/>
              </a:rPr>
              <a:t>Project Roadblocks</a:t>
            </a:r>
          </a:p>
          <a:p>
            <a:pPr marL="463550" lvl="2" indent="-228600">
              <a:spcBef>
                <a:spcPts val="1000"/>
              </a:spcBef>
              <a:buClr>
                <a:srgbClr val="000000"/>
              </a:buClr>
              <a:buFont typeface="Open Sans" panose="020B0606030504020204" pitchFamily="34" charset="0"/>
              <a:buChar char="+"/>
              <a:defRPr/>
            </a:pPr>
            <a:r>
              <a:rPr lang="en-US" sz="2000">
                <a:solidFill>
                  <a:srgbClr val="093B60"/>
                </a:solidFill>
                <a:latin typeface="Arial"/>
                <a:cs typeface="Arial"/>
              </a:rPr>
              <a:t>Project progress can stall with common developer issues such as site host issues</a:t>
            </a:r>
          </a:p>
          <a:p>
            <a:pPr marL="0" lvl="1" indent="0">
              <a:spcBef>
                <a:spcPts val="1000"/>
              </a:spcBef>
              <a:buClr>
                <a:srgbClr val="000000"/>
              </a:buClr>
              <a:buNone/>
              <a:defRPr/>
            </a:pPr>
            <a:r>
              <a:rPr lang="en-US" sz="2400" b="1">
                <a:solidFill>
                  <a:srgbClr val="093B60"/>
                </a:solidFill>
                <a:latin typeface="Open Sans"/>
              </a:rPr>
              <a:t>Time Commitment</a:t>
            </a:r>
          </a:p>
          <a:p>
            <a:pPr marL="463550" lvl="2" indent="-228600">
              <a:spcBef>
                <a:spcPts val="1000"/>
              </a:spcBef>
              <a:buClr>
                <a:srgbClr val="000000"/>
              </a:buClr>
              <a:buFont typeface="Open Sans" panose="020B0606030504020204" pitchFamily="34" charset="0"/>
              <a:buChar char="+"/>
              <a:defRPr/>
            </a:pPr>
            <a:r>
              <a:rPr lang="en-US" sz="2000">
                <a:solidFill>
                  <a:srgbClr val="093B60"/>
                </a:solidFill>
                <a:latin typeface="Arial"/>
                <a:ea typeface="Open Sans"/>
                <a:cs typeface="Arial"/>
              </a:rPr>
              <a:t>Managing a NEVI program requires significant time from staff to work with developers.</a:t>
            </a:r>
            <a:endParaRPr lang="en-US" sz="2000" b="1">
              <a:solidFill>
                <a:srgbClr val="093B60"/>
              </a:solidFill>
              <a:latin typeface="Open Sans"/>
            </a:endParaRPr>
          </a:p>
          <a:p>
            <a:pPr marL="228600" lvl="1" indent="-228600">
              <a:spcBef>
                <a:spcPts val="1000"/>
              </a:spcBef>
              <a:buClr>
                <a:srgbClr val="000000"/>
              </a:buClr>
              <a:buFont typeface="Open Sans" panose="020B0606030504020204" pitchFamily="34" charset="0"/>
              <a:buChar char="+"/>
              <a:defRPr/>
            </a:pPr>
            <a:endParaRPr lang="en-US" sz="2400" b="1">
              <a:solidFill>
                <a:srgbClr val="093B60"/>
              </a:solidFill>
              <a:latin typeface="Open Sans"/>
            </a:endParaRPr>
          </a:p>
          <a:p>
            <a:pPr marL="0" lvl="1" indent="0">
              <a:spcBef>
                <a:spcPts val="1000"/>
              </a:spcBef>
              <a:buClr>
                <a:srgbClr val="000000"/>
              </a:buClr>
              <a:buNone/>
              <a:defRPr/>
            </a:pPr>
            <a:endParaRPr lang="en-US" sz="2800" b="1">
              <a:solidFill>
                <a:srgbClr val="093B60"/>
              </a:solidFill>
              <a:latin typeface="Arial"/>
              <a:ea typeface="Open Sans"/>
              <a:cs typeface="Arial"/>
            </a:endParaRPr>
          </a:p>
        </p:txBody>
      </p:sp>
      <p:pic>
        <p:nvPicPr>
          <p:cNvPr id="10" name="Graphic 9">
            <a:extLst>
              <a:ext uri="{FF2B5EF4-FFF2-40B4-BE49-F238E27FC236}">
                <a16:creationId xmlns:a16="http://schemas.microsoft.com/office/drawing/2014/main" id="{493D2C75-A20A-98E9-C0E9-3441BCA206DF}"/>
              </a:ext>
            </a:extLst>
          </p:cNvPr>
          <p:cNvPicPr>
            <a:picLocks noChangeAspect="1"/>
          </p:cNvPicPr>
          <p:nvPr/>
        </p:nvPicPr>
        <p:blipFill>
          <a:blip r:embed="rId3">
            <a:extLst>
              <a:ext uri="{96DAC541-7B7A-43D3-8B79-37D633B846F1}">
                <asvg:svgBlip xmlns:asvg="http://schemas.microsoft.com/office/drawing/2016/SVG/main" r:embed="rId4"/>
              </a:ext>
            </a:extLst>
          </a:blip>
          <a:srcRect t="85211"/>
          <a:stretch/>
        </p:blipFill>
        <p:spPr>
          <a:xfrm>
            <a:off x="0" y="5843752"/>
            <a:ext cx="12192000" cy="1014248"/>
          </a:xfrm>
          <a:prstGeom prst="rect">
            <a:avLst/>
          </a:prstGeom>
        </p:spPr>
      </p:pic>
      <p:pic>
        <p:nvPicPr>
          <p:cNvPr id="12" name="Picture 11">
            <a:extLst>
              <a:ext uri="{FF2B5EF4-FFF2-40B4-BE49-F238E27FC236}">
                <a16:creationId xmlns:a16="http://schemas.microsoft.com/office/drawing/2014/main" id="{52EA57A9-22D6-03D3-6704-574D084BDF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3150" y="5328746"/>
            <a:ext cx="1315277" cy="1405555"/>
          </a:xfrm>
          <a:prstGeom prst="rect">
            <a:avLst/>
          </a:prstGeom>
        </p:spPr>
      </p:pic>
      <p:pic>
        <p:nvPicPr>
          <p:cNvPr id="13" name="Picture 12">
            <a:extLst>
              <a:ext uri="{FF2B5EF4-FFF2-40B4-BE49-F238E27FC236}">
                <a16:creationId xmlns:a16="http://schemas.microsoft.com/office/drawing/2014/main" id="{19B4BD15-5A2E-EC23-3BEB-77647591C0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3179" y="409729"/>
            <a:ext cx="3817609" cy="448914"/>
          </a:xfrm>
          <a:prstGeom prst="rect">
            <a:avLst/>
          </a:prstGeom>
        </p:spPr>
      </p:pic>
    </p:spTree>
    <p:extLst>
      <p:ext uri="{BB962C8B-B14F-4D97-AF65-F5344CB8AC3E}">
        <p14:creationId xmlns:p14="http://schemas.microsoft.com/office/powerpoint/2010/main" val="34314543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9E8D1-4D7D-54D9-3338-A6FF8602F5F3}"/>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8D9CCBB2-7034-B6CD-681B-9D90E4EF04EB}"/>
              </a:ext>
            </a:extLst>
          </p:cNvPr>
          <p:cNvSpPr txBox="1">
            <a:spLocks/>
          </p:cNvSpPr>
          <p:nvPr/>
        </p:nvSpPr>
        <p:spPr>
          <a:xfrm>
            <a:off x="729672" y="365125"/>
            <a:ext cx="10732655" cy="66684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chemeClr val="bg2"/>
                </a:solidFill>
                <a:latin typeface="Montserrat Black" panose="00000A00000000000000"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200" b="1">
                <a:solidFill>
                  <a:srgbClr val="093B60"/>
                </a:solidFill>
                <a:latin typeface="Montserrat Black"/>
              </a:rPr>
              <a:t>NEVI Requirements and Other Regulations</a:t>
            </a:r>
            <a:endParaRPr kumimoji="0" lang="en-US" sz="3200" b="1" i="0" u="none" strike="noStrike" kern="1200" cap="none" spc="0" normalizeH="0" baseline="0" noProof="0">
              <a:ln>
                <a:noFill/>
              </a:ln>
              <a:solidFill>
                <a:srgbClr val="093B60"/>
              </a:solidFill>
              <a:effectLst/>
              <a:uLnTx/>
              <a:uFillTx/>
              <a:latin typeface="Montserrat Black"/>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a:ln>
                <a:noFill/>
              </a:ln>
              <a:solidFill>
                <a:srgbClr val="093B60"/>
              </a:solidFill>
              <a:effectLst/>
              <a:uLnTx/>
              <a:uFillTx/>
              <a:latin typeface="Montserrat Black" panose="00000A00000000000000" pitchFamily="50" charset="0"/>
              <a:ea typeface="+mj-ea"/>
              <a:cs typeface="+mj-cs"/>
            </a:endParaRPr>
          </a:p>
        </p:txBody>
      </p:sp>
      <p:sp>
        <p:nvSpPr>
          <p:cNvPr id="2" name="TextBox 1">
            <a:extLst>
              <a:ext uri="{FF2B5EF4-FFF2-40B4-BE49-F238E27FC236}">
                <a16:creationId xmlns:a16="http://schemas.microsoft.com/office/drawing/2014/main" id="{49BDB030-B576-1491-A7A6-A6FA5D9CEE95}"/>
              </a:ext>
            </a:extLst>
          </p:cNvPr>
          <p:cNvSpPr txBox="1"/>
          <p:nvPr/>
        </p:nvSpPr>
        <p:spPr>
          <a:xfrm>
            <a:off x="729673" y="949124"/>
            <a:ext cx="5202640" cy="461665"/>
          </a:xfrm>
          <a:prstGeom prst="rect">
            <a:avLst/>
          </a:prstGeom>
          <a:noFill/>
        </p:spPr>
        <p:txBody>
          <a:bodyPr wrap="square" rtlCol="0">
            <a:spAutoFit/>
          </a:bodyPr>
          <a:lstStyle/>
          <a:p>
            <a:r>
              <a:rPr lang="en-US" sz="2400" b="1">
                <a:solidFill>
                  <a:srgbClr val="5EB3E4"/>
                </a:solidFill>
                <a:latin typeface="Montserrat" panose="00000500000000000000" pitchFamily="2" charset="0"/>
              </a:rPr>
              <a:t>Program Challenges</a:t>
            </a:r>
          </a:p>
        </p:txBody>
      </p:sp>
      <p:graphicFrame>
        <p:nvGraphicFramePr>
          <p:cNvPr id="3" name="Content Placeholder 4">
            <a:extLst>
              <a:ext uri="{FF2B5EF4-FFF2-40B4-BE49-F238E27FC236}">
                <a16:creationId xmlns:a16="http://schemas.microsoft.com/office/drawing/2014/main" id="{24762EB5-B528-190C-E29F-A856E5079AA6}"/>
              </a:ext>
            </a:extLst>
          </p:cNvPr>
          <p:cNvGraphicFramePr>
            <a:graphicFrameLocks/>
          </p:cNvGraphicFramePr>
          <p:nvPr>
            <p:extLst>
              <p:ext uri="{D42A27DB-BD31-4B8C-83A1-F6EECF244321}">
                <p14:modId xmlns:p14="http://schemas.microsoft.com/office/powerpoint/2010/main" val="2300646847"/>
              </p:ext>
            </p:extLst>
          </p:nvPr>
        </p:nvGraphicFramePr>
        <p:xfrm>
          <a:off x="823739" y="1550876"/>
          <a:ext cx="8900922" cy="4930388"/>
        </p:xfrm>
        <a:graphic>
          <a:graphicData uri="http://schemas.openxmlformats.org/drawingml/2006/table">
            <a:tbl>
              <a:tblPr firstRow="1" firstCol="1" bandRow="1"/>
              <a:tblGrid>
                <a:gridCol w="6269281">
                  <a:extLst>
                    <a:ext uri="{9D8B030D-6E8A-4147-A177-3AD203B41FA5}">
                      <a16:colId xmlns:a16="http://schemas.microsoft.com/office/drawing/2014/main" val="2184359852"/>
                    </a:ext>
                  </a:extLst>
                </a:gridCol>
                <a:gridCol w="2631641">
                  <a:extLst>
                    <a:ext uri="{9D8B030D-6E8A-4147-A177-3AD203B41FA5}">
                      <a16:colId xmlns:a16="http://schemas.microsoft.com/office/drawing/2014/main" val="2653548613"/>
                    </a:ext>
                  </a:extLst>
                </a:gridCol>
              </a:tblGrid>
              <a:tr h="368183">
                <a:tc>
                  <a:txBody>
                    <a:bodyPr/>
                    <a:lstStyle/>
                    <a:p>
                      <a:pPr marL="69850" marR="0">
                        <a:lnSpc>
                          <a:spcPts val="1220"/>
                        </a:lnSpc>
                        <a:spcBef>
                          <a:spcPts val="685"/>
                        </a:spcBef>
                        <a:spcAft>
                          <a:spcPts val="0"/>
                        </a:spcAft>
                      </a:pPr>
                      <a:r>
                        <a:rPr lang="en-US" sz="1400" b="1" spc="-10">
                          <a:solidFill>
                            <a:srgbClr val="FFFFFF"/>
                          </a:solidFill>
                          <a:effectLst/>
                          <a:latin typeface="+mn-lt"/>
                          <a:ea typeface="Calibri" panose="020F0502020204030204" pitchFamily="34" charset="0"/>
                          <a:cs typeface="Arial" panose="020B0604020202020204" pitchFamily="34" charset="0"/>
                        </a:rPr>
                        <a:t>Title/Link</a:t>
                      </a:r>
                      <a:endParaRPr lang="en-US" sz="1400" b="1">
                        <a:effectLst/>
                        <a:latin typeface="+mn-lt"/>
                        <a:ea typeface="Calibri" panose="020F0502020204030204" pitchFamily="34" charset="0"/>
                        <a:cs typeface="Arial" panose="020B0604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EB3E3"/>
                    </a:solidFill>
                  </a:tcPr>
                </a:tc>
                <a:tc>
                  <a:txBody>
                    <a:bodyPr/>
                    <a:lstStyle/>
                    <a:p>
                      <a:pPr marL="69850" marR="0">
                        <a:lnSpc>
                          <a:spcPts val="1220"/>
                        </a:lnSpc>
                        <a:spcBef>
                          <a:spcPts val="685"/>
                        </a:spcBef>
                        <a:spcAft>
                          <a:spcPts val="0"/>
                        </a:spcAft>
                      </a:pPr>
                      <a:r>
                        <a:rPr lang="en-US" sz="1400" b="1" spc="-10">
                          <a:solidFill>
                            <a:srgbClr val="FFFFFF"/>
                          </a:solidFill>
                          <a:effectLst/>
                          <a:latin typeface="+mn-lt"/>
                          <a:ea typeface="Calibri" panose="020F0502020204030204" pitchFamily="34" charset="0"/>
                          <a:cs typeface="Arial" panose="020B0604020202020204" pitchFamily="34" charset="0"/>
                        </a:rPr>
                        <a:t>Abbreviation</a:t>
                      </a:r>
                      <a:endParaRPr lang="en-US" sz="1400" b="1">
                        <a:effectLst/>
                        <a:latin typeface="+mn-lt"/>
                        <a:ea typeface="Calibri" panose="020F0502020204030204" pitchFamily="34" charset="0"/>
                        <a:cs typeface="Arial" panose="020B0604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EB3E3"/>
                    </a:solidFill>
                  </a:tcPr>
                </a:tc>
                <a:extLst>
                  <a:ext uri="{0D108BD9-81ED-4DB2-BD59-A6C34878D82A}">
                    <a16:rowId xmlns:a16="http://schemas.microsoft.com/office/drawing/2014/main" val="951080953"/>
                  </a:ext>
                </a:extLst>
              </a:tr>
              <a:tr h="227590">
                <a:tc>
                  <a:txBody>
                    <a:bodyPr/>
                    <a:lstStyle/>
                    <a:p>
                      <a:pPr marL="67945" marR="0">
                        <a:lnSpc>
                          <a:spcPct val="107000"/>
                        </a:lnSpc>
                        <a:spcBef>
                          <a:spcPts val="225"/>
                        </a:spcBef>
                        <a:spcAft>
                          <a:spcPts val="0"/>
                        </a:spcAft>
                      </a:pPr>
                      <a:r>
                        <a:rPr lang="en-US" sz="1200" u="sng">
                          <a:solidFill>
                            <a:srgbClr val="093B60"/>
                          </a:solidFill>
                          <a:effectLst/>
                          <a:latin typeface="+mn-lt"/>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Title</a:t>
                      </a:r>
                      <a:r>
                        <a:rPr lang="en-US" sz="1200" u="sng" spc="-20">
                          <a:solidFill>
                            <a:srgbClr val="093B60"/>
                          </a:solidFill>
                          <a:effectLst/>
                          <a:latin typeface="+mn-lt"/>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23</a:t>
                      </a:r>
                      <a:r>
                        <a:rPr lang="en-US" sz="1200" u="sng" spc="-20">
                          <a:solidFill>
                            <a:srgbClr val="093B60"/>
                          </a:solidFill>
                          <a:effectLst/>
                          <a:latin typeface="+mn-lt"/>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Code</a:t>
                      </a:r>
                      <a:r>
                        <a:rPr lang="en-US" sz="1200" u="sng" spc="-20">
                          <a:solidFill>
                            <a:srgbClr val="093B60"/>
                          </a:solidFill>
                          <a:effectLst/>
                          <a:latin typeface="+mn-lt"/>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of</a:t>
                      </a:r>
                      <a:r>
                        <a:rPr lang="en-US" sz="1200" u="sng" spc="-5">
                          <a:solidFill>
                            <a:srgbClr val="093B60"/>
                          </a:solidFill>
                          <a:effectLst/>
                          <a:latin typeface="+mn-lt"/>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Federal</a:t>
                      </a:r>
                      <a:r>
                        <a:rPr lang="en-US" sz="1200" u="sng" spc="-35">
                          <a:solidFill>
                            <a:srgbClr val="093B60"/>
                          </a:solidFill>
                          <a:effectLst/>
                          <a:latin typeface="+mn-lt"/>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Regulations</a:t>
                      </a:r>
                      <a:r>
                        <a:rPr lang="en-US" sz="1200" u="sng" spc="-20">
                          <a:solidFill>
                            <a:srgbClr val="093B60"/>
                          </a:solidFill>
                          <a:effectLst/>
                          <a:latin typeface="+mn-lt"/>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Part</a:t>
                      </a:r>
                      <a:r>
                        <a:rPr lang="en-US" sz="1200" u="sng" spc="-10">
                          <a:solidFill>
                            <a:srgbClr val="093B60"/>
                          </a:solidFill>
                          <a:effectLst/>
                          <a:latin typeface="+mn-lt"/>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637</a:t>
                      </a:r>
                      <a:r>
                        <a:rPr lang="en-US" sz="1200" spc="-30">
                          <a:solidFill>
                            <a:srgbClr val="093B60"/>
                          </a:solidFill>
                          <a:effectLst/>
                          <a:latin typeface="+mn-lt"/>
                          <a:ea typeface="Calibri" panose="020F0502020204030204" pitchFamily="34" charset="0"/>
                          <a:cs typeface="Arial" panose="020B0604020202020204" pitchFamily="34" charset="0"/>
                        </a:rPr>
                        <a:t> </a:t>
                      </a:r>
                      <a:r>
                        <a:rPr lang="en-US" sz="1200">
                          <a:solidFill>
                            <a:srgbClr val="093B60"/>
                          </a:solidFill>
                          <a:effectLst/>
                          <a:latin typeface="+mn-lt"/>
                          <a:ea typeface="Calibri" panose="020F0502020204030204" pitchFamily="34" charset="0"/>
                          <a:cs typeface="Arial" panose="020B0604020202020204" pitchFamily="34" charset="0"/>
                        </a:rPr>
                        <a:t>(as</a:t>
                      </a:r>
                      <a:r>
                        <a:rPr lang="en-US" sz="1200" spc="-25">
                          <a:solidFill>
                            <a:srgbClr val="093B60"/>
                          </a:solidFill>
                          <a:effectLst/>
                          <a:latin typeface="+mn-lt"/>
                          <a:ea typeface="Calibri" panose="020F0502020204030204" pitchFamily="34" charset="0"/>
                          <a:cs typeface="Arial" panose="020B0604020202020204" pitchFamily="34" charset="0"/>
                        </a:rPr>
                        <a:t> </a:t>
                      </a:r>
                      <a:r>
                        <a:rPr lang="en-US" sz="1200" spc="-10">
                          <a:solidFill>
                            <a:srgbClr val="093B60"/>
                          </a:solidFill>
                          <a:effectLst/>
                          <a:latin typeface="+mn-lt"/>
                          <a:ea typeface="Calibri" panose="020F0502020204030204" pitchFamily="34" charset="0"/>
                          <a:cs typeface="Arial" panose="020B0604020202020204" pitchFamily="34" charset="0"/>
                        </a:rPr>
                        <a:t>applicable)</a:t>
                      </a:r>
                      <a:endParaRPr lang="en-US" sz="1200">
                        <a:solidFill>
                          <a:srgbClr val="093B60"/>
                        </a:solidFill>
                        <a:effectLst/>
                        <a:latin typeface="+mn-lt"/>
                        <a:ea typeface="Calibri" panose="020F0502020204030204" pitchFamily="34" charset="0"/>
                        <a:cs typeface="Arial" panose="020B0604020202020204" pitchFamily="34" charset="0"/>
                      </a:endParaRPr>
                    </a:p>
                  </a:txBody>
                  <a:tcPr marL="0" marR="0" marT="0" marB="0" anchor="ctr">
                    <a:lnL w="12700" cap="flat" cmpd="sng" algn="ctr">
                      <a:solidFill>
                        <a:srgbClr val="A0A2A6"/>
                      </a:solidFill>
                      <a:prstDash val="solid"/>
                      <a:round/>
                      <a:headEnd type="none" w="med" len="med"/>
                      <a:tailEnd type="none" w="med" len="med"/>
                    </a:lnL>
                    <a:lnR w="12700" cap="flat" cmpd="sng" algn="ctr">
                      <a:solidFill>
                        <a:srgbClr val="A0A2A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A0A2A6"/>
                      </a:solidFill>
                      <a:prstDash val="solid"/>
                      <a:round/>
                      <a:headEnd type="none" w="med" len="med"/>
                      <a:tailEnd type="none" w="med" len="med"/>
                    </a:lnB>
                    <a:noFill/>
                  </a:tcPr>
                </a:tc>
                <a:tc>
                  <a:txBody>
                    <a:bodyPr/>
                    <a:lstStyle/>
                    <a:p>
                      <a:pPr marL="67945" marR="0">
                        <a:lnSpc>
                          <a:spcPct val="107000"/>
                        </a:lnSpc>
                        <a:spcBef>
                          <a:spcPts val="225"/>
                        </a:spcBef>
                        <a:spcAft>
                          <a:spcPts val="0"/>
                        </a:spcAft>
                      </a:pPr>
                      <a:r>
                        <a:rPr lang="en-US" sz="1200" b="1">
                          <a:solidFill>
                            <a:srgbClr val="093B60"/>
                          </a:solidFill>
                          <a:effectLst/>
                          <a:latin typeface="+mn-lt"/>
                          <a:ea typeface="Calibri" panose="020F0502020204030204" pitchFamily="34" charset="0"/>
                          <a:cs typeface="Arial" panose="020B0604020202020204" pitchFamily="34" charset="0"/>
                        </a:rPr>
                        <a:t>23</a:t>
                      </a:r>
                      <a:r>
                        <a:rPr lang="en-US" sz="1200" b="1" spc="-10">
                          <a:solidFill>
                            <a:srgbClr val="093B60"/>
                          </a:solidFill>
                          <a:effectLst/>
                          <a:latin typeface="+mn-lt"/>
                          <a:ea typeface="Calibri" panose="020F0502020204030204" pitchFamily="34" charset="0"/>
                          <a:cs typeface="Arial" panose="020B0604020202020204" pitchFamily="34" charset="0"/>
                        </a:rPr>
                        <a:t> </a:t>
                      </a:r>
                      <a:r>
                        <a:rPr lang="en-US" sz="1200" b="1">
                          <a:solidFill>
                            <a:srgbClr val="093B60"/>
                          </a:solidFill>
                          <a:effectLst/>
                          <a:latin typeface="+mn-lt"/>
                          <a:ea typeface="Calibri" panose="020F0502020204030204" pitchFamily="34" charset="0"/>
                          <a:cs typeface="Arial" panose="020B0604020202020204" pitchFamily="34" charset="0"/>
                        </a:rPr>
                        <a:t>CFR</a:t>
                      </a:r>
                      <a:r>
                        <a:rPr lang="en-US" sz="1200" b="1" spc="-15">
                          <a:solidFill>
                            <a:srgbClr val="093B60"/>
                          </a:solidFill>
                          <a:effectLst/>
                          <a:latin typeface="+mn-lt"/>
                          <a:ea typeface="Calibri" panose="020F0502020204030204" pitchFamily="34" charset="0"/>
                          <a:cs typeface="Arial" panose="020B0604020202020204" pitchFamily="34" charset="0"/>
                        </a:rPr>
                        <a:t> </a:t>
                      </a:r>
                      <a:r>
                        <a:rPr lang="en-US" sz="1200" b="1">
                          <a:solidFill>
                            <a:srgbClr val="093B60"/>
                          </a:solidFill>
                          <a:effectLst/>
                          <a:latin typeface="+mn-lt"/>
                          <a:ea typeface="Calibri" panose="020F0502020204030204" pitchFamily="34" charset="0"/>
                          <a:cs typeface="Arial" panose="020B0604020202020204" pitchFamily="34" charset="0"/>
                        </a:rPr>
                        <a:t>Part</a:t>
                      </a:r>
                      <a:r>
                        <a:rPr lang="en-US" sz="1200" b="1" spc="5">
                          <a:solidFill>
                            <a:srgbClr val="093B60"/>
                          </a:solidFill>
                          <a:effectLst/>
                          <a:latin typeface="+mn-lt"/>
                          <a:ea typeface="Calibri" panose="020F0502020204030204" pitchFamily="34" charset="0"/>
                          <a:cs typeface="Arial" panose="020B0604020202020204" pitchFamily="34" charset="0"/>
                        </a:rPr>
                        <a:t> </a:t>
                      </a:r>
                      <a:r>
                        <a:rPr lang="en-US" sz="1200" b="1" spc="-25">
                          <a:solidFill>
                            <a:srgbClr val="093B60"/>
                          </a:solidFill>
                          <a:effectLst/>
                          <a:latin typeface="+mn-lt"/>
                          <a:ea typeface="Calibri" panose="020F0502020204030204" pitchFamily="34" charset="0"/>
                          <a:cs typeface="Arial" panose="020B0604020202020204" pitchFamily="34" charset="0"/>
                        </a:rPr>
                        <a:t>637</a:t>
                      </a:r>
                      <a:endParaRPr lang="en-US" sz="1200" b="1">
                        <a:solidFill>
                          <a:srgbClr val="093B60"/>
                        </a:solidFill>
                        <a:effectLst/>
                        <a:latin typeface="+mn-lt"/>
                        <a:ea typeface="Calibri" panose="020F0502020204030204" pitchFamily="34" charset="0"/>
                        <a:cs typeface="Arial" panose="020B0604020202020204" pitchFamily="34" charset="0"/>
                      </a:endParaRPr>
                    </a:p>
                  </a:txBody>
                  <a:tcPr marL="0" marR="0" marT="0" marB="0" anchor="ctr">
                    <a:lnL w="12700" cap="flat" cmpd="sng" algn="ctr">
                      <a:solidFill>
                        <a:srgbClr val="A0A2A6"/>
                      </a:solidFill>
                      <a:prstDash val="solid"/>
                      <a:round/>
                      <a:headEnd type="none" w="med" len="med"/>
                      <a:tailEnd type="none" w="med" len="med"/>
                    </a:lnL>
                    <a:lnR w="12700" cap="flat" cmpd="sng" algn="ctr">
                      <a:solidFill>
                        <a:srgbClr val="A0A2A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A0A2A6"/>
                      </a:solidFill>
                      <a:prstDash val="solid"/>
                      <a:round/>
                      <a:headEnd type="none" w="med" len="med"/>
                      <a:tailEnd type="none" w="med" len="med"/>
                    </a:lnB>
                    <a:solidFill>
                      <a:srgbClr val="F1F1F1"/>
                    </a:solidFill>
                  </a:tcPr>
                </a:tc>
                <a:extLst>
                  <a:ext uri="{0D108BD9-81ED-4DB2-BD59-A6C34878D82A}">
                    <a16:rowId xmlns:a16="http://schemas.microsoft.com/office/drawing/2014/main" val="3370168651"/>
                  </a:ext>
                </a:extLst>
              </a:tr>
              <a:tr h="227590">
                <a:tc>
                  <a:txBody>
                    <a:bodyPr/>
                    <a:lstStyle/>
                    <a:p>
                      <a:pPr marL="67945" marR="0">
                        <a:lnSpc>
                          <a:spcPct val="107000"/>
                        </a:lnSpc>
                        <a:spcBef>
                          <a:spcPts val="250"/>
                        </a:spcBef>
                        <a:spcAft>
                          <a:spcPts val="0"/>
                        </a:spcAft>
                      </a:pPr>
                      <a:r>
                        <a:rPr lang="en-US" sz="1200">
                          <a:solidFill>
                            <a:srgbClr val="093B60"/>
                          </a:solidFill>
                          <a:effectLst/>
                          <a:latin typeface="+mn-lt"/>
                          <a:ea typeface="Calibri" panose="020F0502020204030204" pitchFamily="34" charset="0"/>
                          <a:cs typeface="Arial" panose="020B0604020202020204" pitchFamily="34" charset="0"/>
                        </a:rPr>
                        <a:t>Title</a:t>
                      </a:r>
                      <a:r>
                        <a:rPr lang="en-US" sz="1200" spc="-30">
                          <a:solidFill>
                            <a:srgbClr val="093B60"/>
                          </a:solidFill>
                          <a:effectLst/>
                          <a:latin typeface="+mn-lt"/>
                          <a:ea typeface="Calibri" panose="020F0502020204030204" pitchFamily="34" charset="0"/>
                          <a:cs typeface="Arial" panose="020B0604020202020204" pitchFamily="34" charset="0"/>
                        </a:rPr>
                        <a:t> </a:t>
                      </a:r>
                      <a:r>
                        <a:rPr lang="en-US" sz="1200">
                          <a:solidFill>
                            <a:srgbClr val="093B60"/>
                          </a:solidFill>
                          <a:effectLst/>
                          <a:latin typeface="+mn-lt"/>
                          <a:ea typeface="Calibri" panose="020F0502020204030204" pitchFamily="34" charset="0"/>
                          <a:cs typeface="Arial" panose="020B0604020202020204" pitchFamily="34" charset="0"/>
                        </a:rPr>
                        <a:t>23</a:t>
                      </a:r>
                      <a:r>
                        <a:rPr lang="en-US" sz="1200" spc="-15">
                          <a:solidFill>
                            <a:srgbClr val="093B60"/>
                          </a:solidFill>
                          <a:effectLst/>
                          <a:latin typeface="+mn-lt"/>
                          <a:ea typeface="Calibri" panose="020F0502020204030204" pitchFamily="34" charset="0"/>
                          <a:cs typeface="Arial" panose="020B0604020202020204" pitchFamily="34" charset="0"/>
                        </a:rPr>
                        <a:t> </a:t>
                      </a:r>
                      <a:r>
                        <a:rPr lang="en-US" sz="1200">
                          <a:solidFill>
                            <a:srgbClr val="093B60"/>
                          </a:solidFill>
                          <a:effectLst/>
                          <a:latin typeface="+mn-lt"/>
                          <a:ea typeface="Calibri" panose="020F0502020204030204" pitchFamily="34" charset="0"/>
                          <a:cs typeface="Arial" panose="020B0604020202020204" pitchFamily="34" charset="0"/>
                        </a:rPr>
                        <a:t>Code</a:t>
                      </a:r>
                      <a:r>
                        <a:rPr lang="en-US" sz="1200" spc="-15">
                          <a:solidFill>
                            <a:srgbClr val="093B60"/>
                          </a:solidFill>
                          <a:effectLst/>
                          <a:latin typeface="+mn-lt"/>
                          <a:ea typeface="Calibri" panose="020F0502020204030204" pitchFamily="34" charset="0"/>
                          <a:cs typeface="Arial" panose="020B0604020202020204" pitchFamily="34" charset="0"/>
                        </a:rPr>
                        <a:t> </a:t>
                      </a:r>
                      <a:r>
                        <a:rPr lang="en-US" sz="1200">
                          <a:solidFill>
                            <a:srgbClr val="093B60"/>
                          </a:solidFill>
                          <a:effectLst/>
                          <a:latin typeface="+mn-lt"/>
                          <a:ea typeface="Calibri" panose="020F0502020204030204" pitchFamily="34" charset="0"/>
                          <a:cs typeface="Arial" panose="020B0604020202020204" pitchFamily="34" charset="0"/>
                        </a:rPr>
                        <a:t>of</a:t>
                      </a:r>
                      <a:r>
                        <a:rPr lang="en-US" sz="1200" spc="-10">
                          <a:solidFill>
                            <a:srgbClr val="093B60"/>
                          </a:solidFill>
                          <a:effectLst/>
                          <a:latin typeface="+mn-lt"/>
                          <a:ea typeface="Calibri" panose="020F0502020204030204" pitchFamily="34" charset="0"/>
                          <a:cs typeface="Arial" panose="020B0604020202020204" pitchFamily="34" charset="0"/>
                        </a:rPr>
                        <a:t> </a:t>
                      </a:r>
                      <a:r>
                        <a:rPr lang="en-US" sz="1200">
                          <a:solidFill>
                            <a:srgbClr val="093B60"/>
                          </a:solidFill>
                          <a:effectLst/>
                          <a:latin typeface="+mn-lt"/>
                          <a:ea typeface="Calibri" panose="020F0502020204030204" pitchFamily="34" charset="0"/>
                          <a:cs typeface="Arial" panose="020B0604020202020204" pitchFamily="34" charset="0"/>
                        </a:rPr>
                        <a:t>Federal</a:t>
                      </a:r>
                      <a:r>
                        <a:rPr lang="en-US" sz="1200" spc="-30">
                          <a:solidFill>
                            <a:srgbClr val="093B60"/>
                          </a:solidFill>
                          <a:effectLst/>
                          <a:latin typeface="+mn-lt"/>
                          <a:ea typeface="Calibri" panose="020F0502020204030204" pitchFamily="34" charset="0"/>
                          <a:cs typeface="Arial" panose="020B0604020202020204" pitchFamily="34" charset="0"/>
                        </a:rPr>
                        <a:t> </a:t>
                      </a:r>
                      <a:r>
                        <a:rPr lang="en-US" sz="1200">
                          <a:solidFill>
                            <a:srgbClr val="093B60"/>
                          </a:solidFill>
                          <a:effectLst/>
                          <a:latin typeface="+mn-lt"/>
                          <a:ea typeface="Calibri" panose="020F0502020204030204" pitchFamily="34" charset="0"/>
                          <a:cs typeface="Arial" panose="020B0604020202020204" pitchFamily="34" charset="0"/>
                        </a:rPr>
                        <a:t>Regulations</a:t>
                      </a:r>
                      <a:r>
                        <a:rPr lang="en-US" sz="1200" spc="-5">
                          <a:solidFill>
                            <a:srgbClr val="093B60"/>
                          </a:solidFill>
                          <a:effectLst/>
                          <a:latin typeface="+mn-lt"/>
                          <a:ea typeface="Calibri" panose="020F0502020204030204" pitchFamily="34" charset="0"/>
                          <a:cs typeface="Arial" panose="020B0604020202020204" pitchFamily="34" charset="0"/>
                        </a:rPr>
                        <a:t> </a:t>
                      </a:r>
                      <a:r>
                        <a:rPr lang="en-US" sz="1200" u="sng">
                          <a:solidFill>
                            <a:srgbClr val="093B60"/>
                          </a:solidFill>
                          <a:effectLst/>
                          <a:latin typeface="+mn-lt"/>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Part</a:t>
                      </a:r>
                      <a:r>
                        <a:rPr lang="en-US" sz="1200" u="sng" spc="-15">
                          <a:solidFill>
                            <a:srgbClr val="093B60"/>
                          </a:solidFill>
                          <a:effectLst/>
                          <a:latin typeface="+mn-lt"/>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655</a:t>
                      </a:r>
                      <a:r>
                        <a:rPr lang="en-US" sz="1200" spc="-25">
                          <a:solidFill>
                            <a:srgbClr val="093B60"/>
                          </a:solidFill>
                          <a:effectLst/>
                          <a:latin typeface="+mn-lt"/>
                          <a:ea typeface="Calibri" panose="020F0502020204030204" pitchFamily="34" charset="0"/>
                          <a:cs typeface="Arial" panose="020B0604020202020204" pitchFamily="34" charset="0"/>
                        </a:rPr>
                        <a:t> </a:t>
                      </a:r>
                      <a:r>
                        <a:rPr lang="en-US" sz="1200">
                          <a:solidFill>
                            <a:srgbClr val="093B60"/>
                          </a:solidFill>
                          <a:effectLst/>
                          <a:latin typeface="+mn-lt"/>
                          <a:ea typeface="Calibri" panose="020F0502020204030204" pitchFamily="34" charset="0"/>
                          <a:cs typeface="Arial" panose="020B0604020202020204" pitchFamily="34" charset="0"/>
                        </a:rPr>
                        <a:t>/</a:t>
                      </a:r>
                      <a:r>
                        <a:rPr lang="en-US" sz="1200" spc="-10">
                          <a:solidFill>
                            <a:srgbClr val="093B60"/>
                          </a:solidFill>
                          <a:effectLst/>
                          <a:latin typeface="+mn-lt"/>
                          <a:ea typeface="Calibri" panose="020F0502020204030204" pitchFamily="34" charset="0"/>
                          <a:cs typeface="Arial" panose="020B0604020202020204" pitchFamily="34" charset="0"/>
                        </a:rPr>
                        <a:t> </a:t>
                      </a:r>
                      <a:r>
                        <a:rPr lang="en-US" sz="1200" u="sng">
                          <a:solidFill>
                            <a:srgbClr val="093B60"/>
                          </a:solidFill>
                          <a:effectLst/>
                          <a:latin typeface="+mn-lt"/>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Part</a:t>
                      </a:r>
                      <a:r>
                        <a:rPr lang="en-US" sz="1200" u="sng" spc="-15">
                          <a:solidFill>
                            <a:srgbClr val="093B60"/>
                          </a:solidFill>
                          <a:effectLst/>
                          <a:latin typeface="+mn-lt"/>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750</a:t>
                      </a:r>
                      <a:r>
                        <a:rPr lang="en-US" sz="1200" spc="-25">
                          <a:solidFill>
                            <a:srgbClr val="093B60"/>
                          </a:solidFill>
                          <a:effectLst/>
                          <a:latin typeface="+mn-lt"/>
                          <a:ea typeface="Calibri" panose="020F0502020204030204" pitchFamily="34" charset="0"/>
                          <a:cs typeface="Arial" panose="020B0604020202020204" pitchFamily="34" charset="0"/>
                        </a:rPr>
                        <a:t> </a:t>
                      </a:r>
                      <a:r>
                        <a:rPr lang="en-US" sz="1200">
                          <a:solidFill>
                            <a:srgbClr val="093B60"/>
                          </a:solidFill>
                          <a:effectLst/>
                          <a:latin typeface="+mn-lt"/>
                          <a:ea typeface="Calibri" panose="020F0502020204030204" pitchFamily="34" charset="0"/>
                          <a:cs typeface="Arial" panose="020B0604020202020204" pitchFamily="34" charset="0"/>
                        </a:rPr>
                        <a:t>(as</a:t>
                      </a:r>
                      <a:r>
                        <a:rPr lang="en-US" sz="1200" spc="-15">
                          <a:solidFill>
                            <a:srgbClr val="093B60"/>
                          </a:solidFill>
                          <a:effectLst/>
                          <a:latin typeface="+mn-lt"/>
                          <a:ea typeface="Calibri" panose="020F0502020204030204" pitchFamily="34" charset="0"/>
                          <a:cs typeface="Arial" panose="020B0604020202020204" pitchFamily="34" charset="0"/>
                        </a:rPr>
                        <a:t> </a:t>
                      </a:r>
                      <a:r>
                        <a:rPr lang="en-US" sz="1200" spc="-10">
                          <a:solidFill>
                            <a:srgbClr val="093B60"/>
                          </a:solidFill>
                          <a:effectLst/>
                          <a:latin typeface="+mn-lt"/>
                          <a:ea typeface="Calibri" panose="020F0502020204030204" pitchFamily="34" charset="0"/>
                          <a:cs typeface="Arial" panose="020B0604020202020204" pitchFamily="34" charset="0"/>
                        </a:rPr>
                        <a:t>applicable)</a:t>
                      </a:r>
                      <a:endParaRPr lang="en-US" sz="1200">
                        <a:solidFill>
                          <a:srgbClr val="093B60"/>
                        </a:solidFill>
                        <a:effectLst/>
                        <a:latin typeface="+mn-lt"/>
                        <a:ea typeface="Calibri" panose="020F0502020204030204" pitchFamily="34" charset="0"/>
                        <a:cs typeface="Arial" panose="020B0604020202020204" pitchFamily="34" charset="0"/>
                      </a:endParaRPr>
                    </a:p>
                  </a:txBody>
                  <a:tcPr marL="0" marR="0" marT="0" marB="0" anchor="ctr">
                    <a:lnL w="12700" cap="flat" cmpd="sng" algn="ctr">
                      <a:solidFill>
                        <a:srgbClr val="A0A2A6"/>
                      </a:solidFill>
                      <a:prstDash val="solid"/>
                      <a:round/>
                      <a:headEnd type="none" w="med" len="med"/>
                      <a:tailEnd type="none" w="med" len="med"/>
                    </a:lnL>
                    <a:lnR w="12700" cap="flat" cmpd="sng" algn="ctr">
                      <a:solidFill>
                        <a:srgbClr val="A0A2A6"/>
                      </a:solidFill>
                      <a:prstDash val="solid"/>
                      <a:round/>
                      <a:headEnd type="none" w="med" len="med"/>
                      <a:tailEnd type="none" w="med" len="med"/>
                    </a:lnR>
                    <a:lnT w="12700" cap="flat" cmpd="sng" algn="ctr">
                      <a:solidFill>
                        <a:srgbClr val="A0A2A6"/>
                      </a:solidFill>
                      <a:prstDash val="solid"/>
                      <a:round/>
                      <a:headEnd type="none" w="med" len="med"/>
                      <a:tailEnd type="none" w="med" len="med"/>
                    </a:lnT>
                    <a:lnB w="12700" cap="flat" cmpd="sng" algn="ctr">
                      <a:solidFill>
                        <a:srgbClr val="A0A2A6"/>
                      </a:solidFill>
                      <a:prstDash val="solid"/>
                      <a:round/>
                      <a:headEnd type="none" w="med" len="med"/>
                      <a:tailEnd type="none" w="med" len="med"/>
                    </a:lnB>
                    <a:noFill/>
                  </a:tcPr>
                </a:tc>
                <a:tc>
                  <a:txBody>
                    <a:bodyPr/>
                    <a:lstStyle/>
                    <a:p>
                      <a:pPr marL="67945" marR="0">
                        <a:lnSpc>
                          <a:spcPct val="107000"/>
                        </a:lnSpc>
                        <a:spcBef>
                          <a:spcPts val="250"/>
                        </a:spcBef>
                        <a:spcAft>
                          <a:spcPts val="0"/>
                        </a:spcAft>
                      </a:pPr>
                      <a:r>
                        <a:rPr lang="en-US" sz="1200" b="1">
                          <a:solidFill>
                            <a:srgbClr val="093B60"/>
                          </a:solidFill>
                          <a:effectLst/>
                          <a:latin typeface="+mn-lt"/>
                          <a:ea typeface="Calibri" panose="020F0502020204030204" pitchFamily="34" charset="0"/>
                          <a:cs typeface="Arial" panose="020B0604020202020204" pitchFamily="34" charset="0"/>
                        </a:rPr>
                        <a:t>23</a:t>
                      </a:r>
                      <a:r>
                        <a:rPr lang="en-US" sz="1200" b="1" spc="-10">
                          <a:solidFill>
                            <a:srgbClr val="093B60"/>
                          </a:solidFill>
                          <a:effectLst/>
                          <a:latin typeface="+mn-lt"/>
                          <a:ea typeface="Calibri" panose="020F0502020204030204" pitchFamily="34" charset="0"/>
                          <a:cs typeface="Arial" panose="020B0604020202020204" pitchFamily="34" charset="0"/>
                        </a:rPr>
                        <a:t> </a:t>
                      </a:r>
                      <a:r>
                        <a:rPr lang="en-US" sz="1200" b="1">
                          <a:solidFill>
                            <a:srgbClr val="093B60"/>
                          </a:solidFill>
                          <a:effectLst/>
                          <a:latin typeface="+mn-lt"/>
                          <a:ea typeface="Calibri" panose="020F0502020204030204" pitchFamily="34" charset="0"/>
                          <a:cs typeface="Arial" panose="020B0604020202020204" pitchFamily="34" charset="0"/>
                        </a:rPr>
                        <a:t>CFR</a:t>
                      </a:r>
                      <a:r>
                        <a:rPr lang="en-US" sz="1200" b="1" spc="-15">
                          <a:solidFill>
                            <a:srgbClr val="093B60"/>
                          </a:solidFill>
                          <a:effectLst/>
                          <a:latin typeface="+mn-lt"/>
                          <a:ea typeface="Calibri" panose="020F0502020204030204" pitchFamily="34" charset="0"/>
                          <a:cs typeface="Arial" panose="020B0604020202020204" pitchFamily="34" charset="0"/>
                        </a:rPr>
                        <a:t> </a:t>
                      </a:r>
                      <a:r>
                        <a:rPr lang="en-US" sz="1200" b="1">
                          <a:solidFill>
                            <a:srgbClr val="093B60"/>
                          </a:solidFill>
                          <a:effectLst/>
                          <a:latin typeface="+mn-lt"/>
                          <a:ea typeface="Calibri" panose="020F0502020204030204" pitchFamily="34" charset="0"/>
                          <a:cs typeface="Arial" panose="020B0604020202020204" pitchFamily="34" charset="0"/>
                        </a:rPr>
                        <a:t>Part</a:t>
                      </a:r>
                      <a:r>
                        <a:rPr lang="en-US" sz="1200" b="1" spc="5">
                          <a:solidFill>
                            <a:srgbClr val="093B60"/>
                          </a:solidFill>
                          <a:effectLst/>
                          <a:latin typeface="+mn-lt"/>
                          <a:ea typeface="Calibri" panose="020F0502020204030204" pitchFamily="34" charset="0"/>
                          <a:cs typeface="Arial" panose="020B0604020202020204" pitchFamily="34" charset="0"/>
                        </a:rPr>
                        <a:t> </a:t>
                      </a:r>
                      <a:r>
                        <a:rPr lang="en-US" sz="1200" b="1" spc="-10">
                          <a:solidFill>
                            <a:srgbClr val="093B60"/>
                          </a:solidFill>
                          <a:effectLst/>
                          <a:latin typeface="+mn-lt"/>
                          <a:ea typeface="Calibri" panose="020F0502020204030204" pitchFamily="34" charset="0"/>
                          <a:cs typeface="Arial" panose="020B0604020202020204" pitchFamily="34" charset="0"/>
                        </a:rPr>
                        <a:t>655/750</a:t>
                      </a:r>
                      <a:endParaRPr lang="en-US" sz="1200" b="1">
                        <a:solidFill>
                          <a:srgbClr val="093B60"/>
                        </a:solidFill>
                        <a:effectLst/>
                        <a:latin typeface="+mn-lt"/>
                        <a:ea typeface="Calibri" panose="020F0502020204030204" pitchFamily="34" charset="0"/>
                        <a:cs typeface="Arial" panose="020B0604020202020204" pitchFamily="34" charset="0"/>
                      </a:endParaRPr>
                    </a:p>
                  </a:txBody>
                  <a:tcPr marL="0" marR="0" marT="0" marB="0" anchor="ctr">
                    <a:lnL w="12700" cap="flat" cmpd="sng" algn="ctr">
                      <a:solidFill>
                        <a:srgbClr val="A0A2A6"/>
                      </a:solidFill>
                      <a:prstDash val="solid"/>
                      <a:round/>
                      <a:headEnd type="none" w="med" len="med"/>
                      <a:tailEnd type="none" w="med" len="med"/>
                    </a:lnL>
                    <a:lnR w="12700" cap="flat" cmpd="sng" algn="ctr">
                      <a:solidFill>
                        <a:srgbClr val="A0A2A6"/>
                      </a:solidFill>
                      <a:prstDash val="solid"/>
                      <a:round/>
                      <a:headEnd type="none" w="med" len="med"/>
                      <a:tailEnd type="none" w="med" len="med"/>
                    </a:lnR>
                    <a:lnT w="12700" cap="flat" cmpd="sng" algn="ctr">
                      <a:solidFill>
                        <a:srgbClr val="A0A2A6"/>
                      </a:solidFill>
                      <a:prstDash val="solid"/>
                      <a:round/>
                      <a:headEnd type="none" w="med" len="med"/>
                      <a:tailEnd type="none" w="med" len="med"/>
                    </a:lnT>
                    <a:lnB w="12700" cap="flat" cmpd="sng" algn="ctr">
                      <a:solidFill>
                        <a:srgbClr val="A0A2A6"/>
                      </a:solidFill>
                      <a:prstDash val="solid"/>
                      <a:round/>
                      <a:headEnd type="none" w="med" len="med"/>
                      <a:tailEnd type="none" w="med" len="med"/>
                    </a:lnB>
                    <a:solidFill>
                      <a:srgbClr val="F1F1F1"/>
                    </a:solidFill>
                  </a:tcPr>
                </a:tc>
                <a:extLst>
                  <a:ext uri="{0D108BD9-81ED-4DB2-BD59-A6C34878D82A}">
                    <a16:rowId xmlns:a16="http://schemas.microsoft.com/office/drawing/2014/main" val="2116339997"/>
                  </a:ext>
                </a:extLst>
              </a:tr>
              <a:tr h="227590">
                <a:tc>
                  <a:txBody>
                    <a:bodyPr/>
                    <a:lstStyle/>
                    <a:p>
                      <a:pPr marL="67945" marR="0">
                        <a:lnSpc>
                          <a:spcPct val="107000"/>
                        </a:lnSpc>
                        <a:spcBef>
                          <a:spcPts val="0"/>
                        </a:spcBef>
                        <a:spcAft>
                          <a:spcPts val="0"/>
                        </a:spcAft>
                      </a:pPr>
                      <a:r>
                        <a:rPr lang="en-US" sz="1200" u="sng">
                          <a:solidFill>
                            <a:srgbClr val="093B60"/>
                          </a:solidFill>
                          <a:effectLst/>
                          <a:latin typeface="+mn-lt"/>
                          <a:ea typeface="Calibri" panose="020F0502020204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Title</a:t>
                      </a:r>
                      <a:r>
                        <a:rPr lang="en-US" sz="1200" u="sng" spc="-30">
                          <a:solidFill>
                            <a:srgbClr val="093B60"/>
                          </a:solidFill>
                          <a:effectLst/>
                          <a:latin typeface="+mn-lt"/>
                          <a:ea typeface="Calibri" panose="020F0502020204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23</a:t>
                      </a:r>
                      <a:r>
                        <a:rPr lang="en-US" sz="1200" u="sng" spc="-20">
                          <a:solidFill>
                            <a:srgbClr val="093B60"/>
                          </a:solidFill>
                          <a:effectLst/>
                          <a:latin typeface="+mn-lt"/>
                          <a:ea typeface="Calibri" panose="020F0502020204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Code</a:t>
                      </a:r>
                      <a:r>
                        <a:rPr lang="en-US" sz="1200" u="sng" spc="-15">
                          <a:solidFill>
                            <a:srgbClr val="093B60"/>
                          </a:solidFill>
                          <a:effectLst/>
                          <a:latin typeface="+mn-lt"/>
                          <a:ea typeface="Calibri" panose="020F0502020204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of</a:t>
                      </a:r>
                      <a:r>
                        <a:rPr lang="en-US" sz="1200" u="sng" spc="-10">
                          <a:solidFill>
                            <a:srgbClr val="093B60"/>
                          </a:solidFill>
                          <a:effectLst/>
                          <a:latin typeface="+mn-lt"/>
                          <a:ea typeface="Calibri" panose="020F0502020204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Federal</a:t>
                      </a:r>
                      <a:r>
                        <a:rPr lang="en-US" sz="1200" u="sng" spc="-30">
                          <a:solidFill>
                            <a:srgbClr val="093B60"/>
                          </a:solidFill>
                          <a:effectLst/>
                          <a:latin typeface="+mn-lt"/>
                          <a:ea typeface="Calibri" panose="020F0502020204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Regulations</a:t>
                      </a:r>
                      <a:r>
                        <a:rPr lang="en-US" sz="1200" u="sng" spc="-20">
                          <a:solidFill>
                            <a:srgbClr val="093B60"/>
                          </a:solidFill>
                          <a:effectLst/>
                          <a:latin typeface="+mn-lt"/>
                          <a:ea typeface="Calibri" panose="020F0502020204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Part</a:t>
                      </a:r>
                      <a:r>
                        <a:rPr lang="en-US" sz="1200" u="sng" spc="-20">
                          <a:solidFill>
                            <a:srgbClr val="093B60"/>
                          </a:solidFill>
                          <a:effectLst/>
                          <a:latin typeface="+mn-lt"/>
                          <a:ea typeface="Calibri" panose="020F0502020204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680</a:t>
                      </a:r>
                      <a:r>
                        <a:rPr lang="en-US" sz="1200" spc="-20">
                          <a:solidFill>
                            <a:srgbClr val="093B60"/>
                          </a:solidFill>
                          <a:effectLst/>
                          <a:latin typeface="+mn-lt"/>
                          <a:ea typeface="Calibri" panose="020F0502020204030204" pitchFamily="34" charset="0"/>
                          <a:cs typeface="Arial" panose="020B0604020202020204" pitchFamily="34" charset="0"/>
                        </a:rPr>
                        <a:t> </a:t>
                      </a:r>
                      <a:r>
                        <a:rPr lang="en-US" sz="1200">
                          <a:solidFill>
                            <a:srgbClr val="093B60"/>
                          </a:solidFill>
                          <a:effectLst/>
                          <a:latin typeface="+mn-lt"/>
                          <a:ea typeface="Calibri" panose="020F0502020204030204" pitchFamily="34" charset="0"/>
                          <a:cs typeface="Arial" panose="020B0604020202020204" pitchFamily="34" charset="0"/>
                        </a:rPr>
                        <a:t>(as</a:t>
                      </a:r>
                      <a:r>
                        <a:rPr lang="en-US" sz="1200" spc="-25">
                          <a:solidFill>
                            <a:srgbClr val="093B60"/>
                          </a:solidFill>
                          <a:effectLst/>
                          <a:latin typeface="+mn-lt"/>
                          <a:ea typeface="Calibri" panose="020F0502020204030204" pitchFamily="34" charset="0"/>
                          <a:cs typeface="Arial" panose="020B0604020202020204" pitchFamily="34" charset="0"/>
                        </a:rPr>
                        <a:t> </a:t>
                      </a:r>
                      <a:r>
                        <a:rPr lang="en-US" sz="1200" spc="-10">
                          <a:solidFill>
                            <a:srgbClr val="093B60"/>
                          </a:solidFill>
                          <a:effectLst/>
                          <a:latin typeface="+mn-lt"/>
                          <a:ea typeface="Calibri" panose="020F0502020204030204" pitchFamily="34" charset="0"/>
                          <a:cs typeface="Arial" panose="020B0604020202020204" pitchFamily="34" charset="0"/>
                        </a:rPr>
                        <a:t>applicable)</a:t>
                      </a:r>
                      <a:endParaRPr lang="en-US" sz="1200">
                        <a:solidFill>
                          <a:srgbClr val="093B60"/>
                        </a:solidFill>
                        <a:effectLst/>
                        <a:latin typeface="+mn-lt"/>
                        <a:ea typeface="Calibri" panose="020F0502020204030204" pitchFamily="34" charset="0"/>
                        <a:cs typeface="Arial" panose="020B0604020202020204" pitchFamily="34" charset="0"/>
                      </a:endParaRPr>
                    </a:p>
                  </a:txBody>
                  <a:tcPr marL="0" marR="0" marT="0" marB="0" anchor="ctr">
                    <a:lnL w="12700" cap="flat" cmpd="sng" algn="ctr">
                      <a:solidFill>
                        <a:srgbClr val="A0A2A6"/>
                      </a:solidFill>
                      <a:prstDash val="solid"/>
                      <a:round/>
                      <a:headEnd type="none" w="med" len="med"/>
                      <a:tailEnd type="none" w="med" len="med"/>
                    </a:lnL>
                    <a:lnR w="12700" cap="flat" cmpd="sng" algn="ctr">
                      <a:solidFill>
                        <a:srgbClr val="A0A2A6"/>
                      </a:solidFill>
                      <a:prstDash val="solid"/>
                      <a:round/>
                      <a:headEnd type="none" w="med" len="med"/>
                      <a:tailEnd type="none" w="med" len="med"/>
                    </a:lnR>
                    <a:lnT w="12700" cap="flat" cmpd="sng" algn="ctr">
                      <a:solidFill>
                        <a:srgbClr val="A0A2A6"/>
                      </a:solidFill>
                      <a:prstDash val="solid"/>
                      <a:round/>
                      <a:headEnd type="none" w="med" len="med"/>
                      <a:tailEnd type="none" w="med" len="med"/>
                    </a:lnT>
                    <a:lnB w="12700" cap="flat" cmpd="sng" algn="ctr">
                      <a:solidFill>
                        <a:srgbClr val="A0A2A6"/>
                      </a:solidFill>
                      <a:prstDash val="solid"/>
                      <a:round/>
                      <a:headEnd type="none" w="med" len="med"/>
                      <a:tailEnd type="none" w="med" len="med"/>
                    </a:lnB>
                    <a:noFill/>
                  </a:tcPr>
                </a:tc>
                <a:tc>
                  <a:txBody>
                    <a:bodyPr/>
                    <a:lstStyle/>
                    <a:p>
                      <a:pPr marL="67945" marR="0">
                        <a:lnSpc>
                          <a:spcPct val="107000"/>
                        </a:lnSpc>
                        <a:spcBef>
                          <a:spcPts val="250"/>
                        </a:spcBef>
                        <a:spcAft>
                          <a:spcPts val="0"/>
                        </a:spcAft>
                      </a:pPr>
                      <a:r>
                        <a:rPr lang="en-US" sz="1200" b="1" spc="-20">
                          <a:solidFill>
                            <a:srgbClr val="093B60"/>
                          </a:solidFill>
                          <a:effectLst/>
                          <a:latin typeface="+mn-lt"/>
                          <a:ea typeface="Calibri" panose="020F0502020204030204" pitchFamily="34" charset="0"/>
                          <a:cs typeface="Arial" panose="020B0604020202020204" pitchFamily="34" charset="0"/>
                        </a:rPr>
                        <a:t>NEVI</a:t>
                      </a:r>
                      <a:endParaRPr lang="en-US" sz="1200" b="1">
                        <a:solidFill>
                          <a:srgbClr val="093B60"/>
                        </a:solidFill>
                        <a:effectLst/>
                        <a:latin typeface="+mn-lt"/>
                        <a:ea typeface="Calibri" panose="020F0502020204030204" pitchFamily="34" charset="0"/>
                        <a:cs typeface="Arial" panose="020B0604020202020204" pitchFamily="34" charset="0"/>
                      </a:endParaRPr>
                    </a:p>
                  </a:txBody>
                  <a:tcPr marL="0" marR="0" marT="0" marB="0" anchor="ctr">
                    <a:lnL w="12700" cap="flat" cmpd="sng" algn="ctr">
                      <a:solidFill>
                        <a:srgbClr val="A0A2A6"/>
                      </a:solidFill>
                      <a:prstDash val="solid"/>
                      <a:round/>
                      <a:headEnd type="none" w="med" len="med"/>
                      <a:tailEnd type="none" w="med" len="med"/>
                    </a:lnL>
                    <a:lnR w="12700" cap="flat" cmpd="sng" algn="ctr">
                      <a:solidFill>
                        <a:srgbClr val="A0A2A6"/>
                      </a:solidFill>
                      <a:prstDash val="solid"/>
                      <a:round/>
                      <a:headEnd type="none" w="med" len="med"/>
                      <a:tailEnd type="none" w="med" len="med"/>
                    </a:lnR>
                    <a:lnT w="12700" cap="flat" cmpd="sng" algn="ctr">
                      <a:solidFill>
                        <a:srgbClr val="A0A2A6"/>
                      </a:solidFill>
                      <a:prstDash val="solid"/>
                      <a:round/>
                      <a:headEnd type="none" w="med" len="med"/>
                      <a:tailEnd type="none" w="med" len="med"/>
                    </a:lnT>
                    <a:lnB w="12700" cap="flat" cmpd="sng" algn="ctr">
                      <a:solidFill>
                        <a:srgbClr val="A0A2A6"/>
                      </a:solidFill>
                      <a:prstDash val="solid"/>
                      <a:round/>
                      <a:headEnd type="none" w="med" len="med"/>
                      <a:tailEnd type="none" w="med" len="med"/>
                    </a:lnB>
                    <a:solidFill>
                      <a:srgbClr val="F1F1F1"/>
                    </a:solidFill>
                  </a:tcPr>
                </a:tc>
                <a:extLst>
                  <a:ext uri="{0D108BD9-81ED-4DB2-BD59-A6C34878D82A}">
                    <a16:rowId xmlns:a16="http://schemas.microsoft.com/office/drawing/2014/main" val="3210315973"/>
                  </a:ext>
                </a:extLst>
              </a:tr>
              <a:tr h="230154">
                <a:tc>
                  <a:txBody>
                    <a:bodyPr/>
                    <a:lstStyle/>
                    <a:p>
                      <a:pPr marL="67945" marR="0">
                        <a:lnSpc>
                          <a:spcPct val="107000"/>
                        </a:lnSpc>
                        <a:spcBef>
                          <a:spcPts val="260"/>
                        </a:spcBef>
                        <a:spcAft>
                          <a:spcPts val="0"/>
                        </a:spcAft>
                      </a:pPr>
                      <a:r>
                        <a:rPr lang="en-US" sz="1200" u="sng">
                          <a:solidFill>
                            <a:srgbClr val="093B60"/>
                          </a:solidFill>
                          <a:effectLst/>
                          <a:latin typeface="+mn-lt"/>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Title</a:t>
                      </a:r>
                      <a:r>
                        <a:rPr lang="en-US" sz="1200" u="sng" spc="-30">
                          <a:solidFill>
                            <a:srgbClr val="093B60"/>
                          </a:solidFill>
                          <a:effectLst/>
                          <a:latin typeface="+mn-lt"/>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2</a:t>
                      </a:r>
                      <a:r>
                        <a:rPr lang="en-US" sz="1200" u="sng" spc="-15">
                          <a:solidFill>
                            <a:srgbClr val="093B60"/>
                          </a:solidFill>
                          <a:effectLst/>
                          <a:latin typeface="+mn-lt"/>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Code</a:t>
                      </a:r>
                      <a:r>
                        <a:rPr lang="en-US" sz="1200" u="sng" spc="-15">
                          <a:solidFill>
                            <a:srgbClr val="093B60"/>
                          </a:solidFill>
                          <a:effectLst/>
                          <a:latin typeface="+mn-lt"/>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of</a:t>
                      </a:r>
                      <a:r>
                        <a:rPr lang="en-US" sz="1200" u="sng" spc="-10">
                          <a:solidFill>
                            <a:srgbClr val="093B60"/>
                          </a:solidFill>
                          <a:effectLst/>
                          <a:latin typeface="+mn-lt"/>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Federal</a:t>
                      </a:r>
                      <a:r>
                        <a:rPr lang="en-US" sz="1200" u="sng" spc="-30">
                          <a:solidFill>
                            <a:srgbClr val="093B60"/>
                          </a:solidFill>
                          <a:effectLst/>
                          <a:latin typeface="+mn-lt"/>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Regulations</a:t>
                      </a:r>
                      <a:r>
                        <a:rPr lang="en-US" sz="1200" u="sng" spc="-20">
                          <a:solidFill>
                            <a:srgbClr val="093B60"/>
                          </a:solidFill>
                          <a:effectLst/>
                          <a:latin typeface="+mn-lt"/>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Part</a:t>
                      </a:r>
                      <a:r>
                        <a:rPr lang="en-US" sz="1200" u="sng" spc="-20">
                          <a:solidFill>
                            <a:srgbClr val="093B60"/>
                          </a:solidFill>
                          <a:effectLst/>
                          <a:latin typeface="+mn-lt"/>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200</a:t>
                      </a:r>
                      <a:r>
                        <a:rPr lang="en-US" sz="1200" spc="-20">
                          <a:solidFill>
                            <a:srgbClr val="093B60"/>
                          </a:solidFill>
                          <a:effectLst/>
                          <a:latin typeface="+mn-lt"/>
                          <a:ea typeface="Calibri" panose="020F0502020204030204" pitchFamily="34" charset="0"/>
                          <a:cs typeface="Arial" panose="020B0604020202020204" pitchFamily="34" charset="0"/>
                        </a:rPr>
                        <a:t> </a:t>
                      </a:r>
                      <a:r>
                        <a:rPr lang="en-US" sz="1200">
                          <a:solidFill>
                            <a:srgbClr val="093B60"/>
                          </a:solidFill>
                          <a:effectLst/>
                          <a:latin typeface="+mn-lt"/>
                          <a:ea typeface="Calibri" panose="020F0502020204030204" pitchFamily="34" charset="0"/>
                          <a:cs typeface="Arial" panose="020B0604020202020204" pitchFamily="34" charset="0"/>
                        </a:rPr>
                        <a:t>(as</a:t>
                      </a:r>
                      <a:r>
                        <a:rPr lang="en-US" sz="1200" spc="-25">
                          <a:solidFill>
                            <a:srgbClr val="093B60"/>
                          </a:solidFill>
                          <a:effectLst/>
                          <a:latin typeface="+mn-lt"/>
                          <a:ea typeface="Calibri" panose="020F0502020204030204" pitchFamily="34" charset="0"/>
                          <a:cs typeface="Arial" panose="020B0604020202020204" pitchFamily="34" charset="0"/>
                        </a:rPr>
                        <a:t> </a:t>
                      </a:r>
                      <a:r>
                        <a:rPr lang="en-US" sz="1200" spc="-10">
                          <a:solidFill>
                            <a:srgbClr val="093B60"/>
                          </a:solidFill>
                          <a:effectLst/>
                          <a:latin typeface="+mn-lt"/>
                          <a:ea typeface="Calibri" panose="020F0502020204030204" pitchFamily="34" charset="0"/>
                          <a:cs typeface="Arial" panose="020B0604020202020204" pitchFamily="34" charset="0"/>
                        </a:rPr>
                        <a:t>applicable)</a:t>
                      </a:r>
                      <a:endParaRPr lang="en-US" sz="1200">
                        <a:solidFill>
                          <a:srgbClr val="093B60"/>
                        </a:solidFill>
                        <a:effectLst/>
                        <a:latin typeface="+mn-lt"/>
                        <a:ea typeface="Calibri" panose="020F0502020204030204" pitchFamily="34" charset="0"/>
                        <a:cs typeface="Arial" panose="020B0604020202020204" pitchFamily="34" charset="0"/>
                      </a:endParaRPr>
                    </a:p>
                  </a:txBody>
                  <a:tcPr marL="0" marR="0" marT="0" marB="0" anchor="ctr">
                    <a:lnL w="12700" cap="flat" cmpd="sng" algn="ctr">
                      <a:solidFill>
                        <a:srgbClr val="A0A2A6"/>
                      </a:solidFill>
                      <a:prstDash val="solid"/>
                      <a:round/>
                      <a:headEnd type="none" w="med" len="med"/>
                      <a:tailEnd type="none" w="med" len="med"/>
                    </a:lnL>
                    <a:lnR w="12700" cap="flat" cmpd="sng" algn="ctr">
                      <a:solidFill>
                        <a:srgbClr val="A0A2A6"/>
                      </a:solidFill>
                      <a:prstDash val="solid"/>
                      <a:round/>
                      <a:headEnd type="none" w="med" len="med"/>
                      <a:tailEnd type="none" w="med" len="med"/>
                    </a:lnR>
                    <a:lnT w="12700" cap="flat" cmpd="sng" algn="ctr">
                      <a:solidFill>
                        <a:srgbClr val="A0A2A6"/>
                      </a:solidFill>
                      <a:prstDash val="solid"/>
                      <a:round/>
                      <a:headEnd type="none" w="med" len="med"/>
                      <a:tailEnd type="none" w="med" len="med"/>
                    </a:lnT>
                    <a:lnB w="12700" cap="flat" cmpd="sng" algn="ctr">
                      <a:solidFill>
                        <a:srgbClr val="A0A2A6"/>
                      </a:solidFill>
                      <a:prstDash val="solid"/>
                      <a:round/>
                      <a:headEnd type="none" w="med" len="med"/>
                      <a:tailEnd type="none" w="med" len="med"/>
                    </a:lnB>
                    <a:noFill/>
                  </a:tcPr>
                </a:tc>
                <a:tc>
                  <a:txBody>
                    <a:bodyPr/>
                    <a:lstStyle/>
                    <a:p>
                      <a:pPr marL="67945" marR="0">
                        <a:lnSpc>
                          <a:spcPct val="107000"/>
                        </a:lnSpc>
                        <a:spcBef>
                          <a:spcPts val="260"/>
                        </a:spcBef>
                        <a:spcAft>
                          <a:spcPts val="0"/>
                        </a:spcAft>
                      </a:pPr>
                      <a:r>
                        <a:rPr lang="en-US" sz="1200" b="1">
                          <a:solidFill>
                            <a:srgbClr val="093B60"/>
                          </a:solidFill>
                          <a:effectLst/>
                          <a:latin typeface="+mn-lt"/>
                          <a:ea typeface="Calibri" panose="020F0502020204030204" pitchFamily="34" charset="0"/>
                          <a:cs typeface="Arial" panose="020B0604020202020204" pitchFamily="34" charset="0"/>
                        </a:rPr>
                        <a:t>2</a:t>
                      </a:r>
                      <a:r>
                        <a:rPr lang="en-US" sz="1200" b="1" spc="-10">
                          <a:solidFill>
                            <a:srgbClr val="093B60"/>
                          </a:solidFill>
                          <a:effectLst/>
                          <a:latin typeface="+mn-lt"/>
                          <a:ea typeface="Calibri" panose="020F0502020204030204" pitchFamily="34" charset="0"/>
                          <a:cs typeface="Arial" panose="020B0604020202020204" pitchFamily="34" charset="0"/>
                        </a:rPr>
                        <a:t> </a:t>
                      </a:r>
                      <a:r>
                        <a:rPr lang="en-US" sz="1200" b="1">
                          <a:solidFill>
                            <a:srgbClr val="093B60"/>
                          </a:solidFill>
                          <a:effectLst/>
                          <a:latin typeface="+mn-lt"/>
                          <a:ea typeface="Calibri" panose="020F0502020204030204" pitchFamily="34" charset="0"/>
                          <a:cs typeface="Arial" panose="020B0604020202020204" pitchFamily="34" charset="0"/>
                        </a:rPr>
                        <a:t>CFR</a:t>
                      </a:r>
                      <a:r>
                        <a:rPr lang="en-US" sz="1200" b="1" spc="-5">
                          <a:solidFill>
                            <a:srgbClr val="093B60"/>
                          </a:solidFill>
                          <a:effectLst/>
                          <a:latin typeface="+mn-lt"/>
                          <a:ea typeface="Calibri" panose="020F0502020204030204" pitchFamily="34" charset="0"/>
                          <a:cs typeface="Arial" panose="020B0604020202020204" pitchFamily="34" charset="0"/>
                        </a:rPr>
                        <a:t> </a:t>
                      </a:r>
                      <a:r>
                        <a:rPr lang="en-US" sz="1200" b="1">
                          <a:solidFill>
                            <a:srgbClr val="093B60"/>
                          </a:solidFill>
                          <a:effectLst/>
                          <a:latin typeface="+mn-lt"/>
                          <a:ea typeface="Calibri" panose="020F0502020204030204" pitchFamily="34" charset="0"/>
                          <a:cs typeface="Arial" panose="020B0604020202020204" pitchFamily="34" charset="0"/>
                        </a:rPr>
                        <a:t>Part</a:t>
                      </a:r>
                      <a:r>
                        <a:rPr lang="en-US" sz="1200" b="1" spc="5">
                          <a:solidFill>
                            <a:srgbClr val="093B60"/>
                          </a:solidFill>
                          <a:effectLst/>
                          <a:latin typeface="+mn-lt"/>
                          <a:ea typeface="Calibri" panose="020F0502020204030204" pitchFamily="34" charset="0"/>
                          <a:cs typeface="Arial" panose="020B0604020202020204" pitchFamily="34" charset="0"/>
                        </a:rPr>
                        <a:t> </a:t>
                      </a:r>
                      <a:r>
                        <a:rPr lang="en-US" sz="1200" b="1" spc="-25">
                          <a:solidFill>
                            <a:srgbClr val="093B60"/>
                          </a:solidFill>
                          <a:effectLst/>
                          <a:latin typeface="+mn-lt"/>
                          <a:ea typeface="Calibri" panose="020F0502020204030204" pitchFamily="34" charset="0"/>
                          <a:cs typeface="Arial" panose="020B0604020202020204" pitchFamily="34" charset="0"/>
                        </a:rPr>
                        <a:t>200</a:t>
                      </a:r>
                      <a:endParaRPr lang="en-US" sz="1200" b="1">
                        <a:solidFill>
                          <a:srgbClr val="093B60"/>
                        </a:solidFill>
                        <a:effectLst/>
                        <a:latin typeface="+mn-lt"/>
                        <a:ea typeface="Calibri" panose="020F0502020204030204" pitchFamily="34" charset="0"/>
                        <a:cs typeface="Arial" panose="020B0604020202020204" pitchFamily="34" charset="0"/>
                      </a:endParaRPr>
                    </a:p>
                  </a:txBody>
                  <a:tcPr marL="0" marR="0" marT="0" marB="0" anchor="ctr">
                    <a:lnL w="12700" cap="flat" cmpd="sng" algn="ctr">
                      <a:solidFill>
                        <a:srgbClr val="A0A2A6"/>
                      </a:solidFill>
                      <a:prstDash val="solid"/>
                      <a:round/>
                      <a:headEnd type="none" w="med" len="med"/>
                      <a:tailEnd type="none" w="med" len="med"/>
                    </a:lnL>
                    <a:lnR w="12700" cap="flat" cmpd="sng" algn="ctr">
                      <a:solidFill>
                        <a:srgbClr val="A0A2A6"/>
                      </a:solidFill>
                      <a:prstDash val="solid"/>
                      <a:round/>
                      <a:headEnd type="none" w="med" len="med"/>
                      <a:tailEnd type="none" w="med" len="med"/>
                    </a:lnR>
                    <a:lnT w="12700" cap="flat" cmpd="sng" algn="ctr">
                      <a:solidFill>
                        <a:srgbClr val="A0A2A6"/>
                      </a:solidFill>
                      <a:prstDash val="solid"/>
                      <a:round/>
                      <a:headEnd type="none" w="med" len="med"/>
                      <a:tailEnd type="none" w="med" len="med"/>
                    </a:lnT>
                    <a:lnB w="12700" cap="flat" cmpd="sng" algn="ctr">
                      <a:solidFill>
                        <a:srgbClr val="A0A2A6"/>
                      </a:solidFill>
                      <a:prstDash val="solid"/>
                      <a:round/>
                      <a:headEnd type="none" w="med" len="med"/>
                      <a:tailEnd type="none" w="med" len="med"/>
                    </a:lnB>
                    <a:solidFill>
                      <a:srgbClr val="F1F1F1"/>
                    </a:solidFill>
                  </a:tcPr>
                </a:tc>
                <a:extLst>
                  <a:ext uri="{0D108BD9-81ED-4DB2-BD59-A6C34878D82A}">
                    <a16:rowId xmlns:a16="http://schemas.microsoft.com/office/drawing/2014/main" val="1020510712"/>
                  </a:ext>
                </a:extLst>
              </a:tr>
              <a:tr h="230796">
                <a:tc>
                  <a:txBody>
                    <a:bodyPr/>
                    <a:lstStyle/>
                    <a:p>
                      <a:pPr marL="67945" marR="0">
                        <a:lnSpc>
                          <a:spcPct val="107000"/>
                        </a:lnSpc>
                        <a:spcBef>
                          <a:spcPts val="265"/>
                        </a:spcBef>
                        <a:spcAft>
                          <a:spcPts val="0"/>
                        </a:spcAft>
                      </a:pPr>
                      <a:r>
                        <a:rPr lang="en-US" sz="1200" u="sng">
                          <a:solidFill>
                            <a:srgbClr val="093B60"/>
                          </a:solidFill>
                          <a:effectLst/>
                          <a:latin typeface="+mn-lt"/>
                          <a:ea typeface="Calibri" panose="020F050202020403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The</a:t>
                      </a:r>
                      <a:r>
                        <a:rPr lang="en-US" sz="1200" u="sng" spc="-20">
                          <a:solidFill>
                            <a:srgbClr val="093B60"/>
                          </a:solidFill>
                          <a:effectLst/>
                          <a:latin typeface="+mn-lt"/>
                          <a:ea typeface="Calibri" panose="020F050202020403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Davis-Bacon</a:t>
                      </a:r>
                      <a:r>
                        <a:rPr lang="en-US" sz="1200" u="sng" spc="-20">
                          <a:solidFill>
                            <a:srgbClr val="093B60"/>
                          </a:solidFill>
                          <a:effectLst/>
                          <a:latin typeface="+mn-lt"/>
                          <a:ea typeface="Calibri" panose="020F050202020403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Act,</a:t>
                      </a:r>
                      <a:r>
                        <a:rPr lang="en-US" sz="1200" u="sng" spc="-25">
                          <a:solidFill>
                            <a:srgbClr val="093B60"/>
                          </a:solidFill>
                          <a:effectLst/>
                          <a:latin typeface="+mn-lt"/>
                          <a:ea typeface="Calibri" panose="020F050202020403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as</a:t>
                      </a:r>
                      <a:r>
                        <a:rPr lang="en-US" sz="1200" u="sng" spc="-25">
                          <a:solidFill>
                            <a:srgbClr val="093B60"/>
                          </a:solidFill>
                          <a:effectLst/>
                          <a:latin typeface="+mn-lt"/>
                          <a:ea typeface="Calibri" panose="020F050202020403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 </a:t>
                      </a:r>
                      <a:r>
                        <a:rPr lang="en-US" sz="1200" u="sng" spc="-10">
                          <a:solidFill>
                            <a:srgbClr val="093B60"/>
                          </a:solidFill>
                          <a:effectLst/>
                          <a:latin typeface="+mn-lt"/>
                          <a:ea typeface="Calibri" panose="020F050202020403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Amended</a:t>
                      </a:r>
                      <a:endParaRPr lang="en-US" sz="1200">
                        <a:solidFill>
                          <a:srgbClr val="093B60"/>
                        </a:solidFill>
                        <a:effectLst/>
                        <a:latin typeface="+mn-lt"/>
                        <a:ea typeface="Calibri" panose="020F0502020204030204" pitchFamily="34" charset="0"/>
                        <a:cs typeface="Arial" panose="020B0604020202020204" pitchFamily="34" charset="0"/>
                      </a:endParaRPr>
                    </a:p>
                  </a:txBody>
                  <a:tcPr marL="0" marR="0" marT="0" marB="0" anchor="ctr">
                    <a:lnL w="12700" cap="flat" cmpd="sng" algn="ctr">
                      <a:solidFill>
                        <a:srgbClr val="A0A2A6"/>
                      </a:solidFill>
                      <a:prstDash val="solid"/>
                      <a:round/>
                      <a:headEnd type="none" w="med" len="med"/>
                      <a:tailEnd type="none" w="med" len="med"/>
                    </a:lnL>
                    <a:lnR w="12700" cap="flat" cmpd="sng" algn="ctr">
                      <a:solidFill>
                        <a:srgbClr val="A0A2A6"/>
                      </a:solidFill>
                      <a:prstDash val="solid"/>
                      <a:round/>
                      <a:headEnd type="none" w="med" len="med"/>
                      <a:tailEnd type="none" w="med" len="med"/>
                    </a:lnR>
                    <a:lnT w="12700" cap="flat" cmpd="sng" algn="ctr">
                      <a:solidFill>
                        <a:srgbClr val="A0A2A6"/>
                      </a:solidFill>
                      <a:prstDash val="solid"/>
                      <a:round/>
                      <a:headEnd type="none" w="med" len="med"/>
                      <a:tailEnd type="none" w="med" len="med"/>
                    </a:lnT>
                    <a:lnB w="12700" cap="flat" cmpd="sng" algn="ctr">
                      <a:solidFill>
                        <a:srgbClr val="A0A2A6"/>
                      </a:solidFill>
                      <a:prstDash val="solid"/>
                      <a:round/>
                      <a:headEnd type="none" w="med" len="med"/>
                      <a:tailEnd type="none" w="med" len="med"/>
                    </a:lnB>
                    <a:noFill/>
                  </a:tcPr>
                </a:tc>
                <a:tc>
                  <a:txBody>
                    <a:bodyPr/>
                    <a:lstStyle/>
                    <a:p>
                      <a:pPr marL="67945" marR="0">
                        <a:lnSpc>
                          <a:spcPct val="107000"/>
                        </a:lnSpc>
                        <a:spcBef>
                          <a:spcPts val="265"/>
                        </a:spcBef>
                        <a:spcAft>
                          <a:spcPts val="0"/>
                        </a:spcAft>
                      </a:pPr>
                      <a:r>
                        <a:rPr lang="en-US" sz="1200" b="1" spc="-10">
                          <a:solidFill>
                            <a:srgbClr val="093B60"/>
                          </a:solidFill>
                          <a:effectLst/>
                          <a:latin typeface="+mn-lt"/>
                          <a:ea typeface="Calibri" panose="020F0502020204030204" pitchFamily="34" charset="0"/>
                          <a:cs typeface="Arial" panose="020B0604020202020204" pitchFamily="34" charset="0"/>
                        </a:rPr>
                        <a:t>Davis-Bacon</a:t>
                      </a:r>
                      <a:endParaRPr lang="en-US" sz="1200" b="1">
                        <a:solidFill>
                          <a:srgbClr val="093B60"/>
                        </a:solidFill>
                        <a:effectLst/>
                        <a:latin typeface="+mn-lt"/>
                        <a:ea typeface="Calibri" panose="020F0502020204030204" pitchFamily="34" charset="0"/>
                        <a:cs typeface="Arial" panose="020B0604020202020204" pitchFamily="34" charset="0"/>
                      </a:endParaRPr>
                    </a:p>
                  </a:txBody>
                  <a:tcPr marL="0" marR="0" marT="0" marB="0" anchor="ctr">
                    <a:lnL w="12700" cap="flat" cmpd="sng" algn="ctr">
                      <a:solidFill>
                        <a:srgbClr val="A0A2A6"/>
                      </a:solidFill>
                      <a:prstDash val="solid"/>
                      <a:round/>
                      <a:headEnd type="none" w="med" len="med"/>
                      <a:tailEnd type="none" w="med" len="med"/>
                    </a:lnL>
                    <a:lnR w="12700" cap="flat" cmpd="sng" algn="ctr">
                      <a:solidFill>
                        <a:srgbClr val="A0A2A6"/>
                      </a:solidFill>
                      <a:prstDash val="solid"/>
                      <a:round/>
                      <a:headEnd type="none" w="med" len="med"/>
                      <a:tailEnd type="none" w="med" len="med"/>
                    </a:lnR>
                    <a:lnT w="12700" cap="flat" cmpd="sng" algn="ctr">
                      <a:solidFill>
                        <a:srgbClr val="A0A2A6"/>
                      </a:solidFill>
                      <a:prstDash val="solid"/>
                      <a:round/>
                      <a:headEnd type="none" w="med" len="med"/>
                      <a:tailEnd type="none" w="med" len="med"/>
                    </a:lnT>
                    <a:lnB w="12700" cap="flat" cmpd="sng" algn="ctr">
                      <a:solidFill>
                        <a:srgbClr val="A0A2A6"/>
                      </a:solidFill>
                      <a:prstDash val="solid"/>
                      <a:round/>
                      <a:headEnd type="none" w="med" len="med"/>
                      <a:tailEnd type="none" w="med" len="med"/>
                    </a:lnB>
                    <a:solidFill>
                      <a:srgbClr val="F1F1F1"/>
                    </a:solidFill>
                  </a:tcPr>
                </a:tc>
                <a:extLst>
                  <a:ext uri="{0D108BD9-81ED-4DB2-BD59-A6C34878D82A}">
                    <a16:rowId xmlns:a16="http://schemas.microsoft.com/office/drawing/2014/main" val="1100326508"/>
                  </a:ext>
                </a:extLst>
              </a:tr>
              <a:tr h="272064">
                <a:tc>
                  <a:txBody>
                    <a:bodyPr/>
                    <a:lstStyle/>
                    <a:p>
                      <a:pPr marL="67945" marR="80645">
                        <a:lnSpc>
                          <a:spcPts val="1260"/>
                        </a:lnSpc>
                        <a:spcBef>
                          <a:spcPts val="0"/>
                        </a:spcBef>
                        <a:spcAft>
                          <a:spcPts val="0"/>
                        </a:spcAft>
                      </a:pPr>
                      <a:r>
                        <a:rPr lang="en-US" sz="1200" u="sng">
                          <a:solidFill>
                            <a:srgbClr val="093B60"/>
                          </a:solidFill>
                          <a:effectLst/>
                          <a:latin typeface="+mn-lt"/>
                          <a:ea typeface="Calibri" panose="020F050202020403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Required</a:t>
                      </a:r>
                      <a:r>
                        <a:rPr lang="en-US" sz="1200" u="sng" spc="-30">
                          <a:solidFill>
                            <a:srgbClr val="093B60"/>
                          </a:solidFill>
                          <a:effectLst/>
                          <a:latin typeface="+mn-lt"/>
                          <a:ea typeface="Calibri" panose="020F050202020403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Contract</a:t>
                      </a:r>
                      <a:r>
                        <a:rPr lang="en-US" sz="1200" u="sng" spc="-35">
                          <a:solidFill>
                            <a:srgbClr val="093B60"/>
                          </a:solidFill>
                          <a:effectLst/>
                          <a:latin typeface="+mn-lt"/>
                          <a:ea typeface="Calibri" panose="020F050202020403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Provisions</a:t>
                      </a:r>
                      <a:r>
                        <a:rPr lang="en-US" sz="1200" u="sng" spc="-25">
                          <a:solidFill>
                            <a:srgbClr val="093B60"/>
                          </a:solidFill>
                          <a:effectLst/>
                          <a:latin typeface="+mn-lt"/>
                          <a:ea typeface="Calibri" panose="020F050202020403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Federal-Aid</a:t>
                      </a:r>
                      <a:r>
                        <a:rPr lang="en-US" sz="1200" u="sng" spc="-30">
                          <a:solidFill>
                            <a:srgbClr val="093B60"/>
                          </a:solidFill>
                          <a:effectLst/>
                          <a:latin typeface="+mn-lt"/>
                          <a:ea typeface="Calibri" panose="020F050202020403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Construction</a:t>
                      </a:r>
                      <a:r>
                        <a:rPr lang="en-US" sz="1200" u="sng" spc="-30">
                          <a:solidFill>
                            <a:srgbClr val="093B60"/>
                          </a:solidFill>
                          <a:effectLst/>
                          <a:latin typeface="+mn-lt"/>
                          <a:ea typeface="Calibri" panose="020F050202020403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Contracts</a:t>
                      </a:r>
                      <a:r>
                        <a:rPr lang="en-US" sz="1200" u="sng" spc="-25">
                          <a:solidFill>
                            <a:srgbClr val="093B60"/>
                          </a:solidFill>
                          <a:effectLst/>
                          <a:latin typeface="+mn-lt"/>
                          <a:ea typeface="Calibri" panose="020F050202020403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FHWA</a:t>
                      </a:r>
                      <a:r>
                        <a:rPr lang="en-US" sz="1200">
                          <a:solidFill>
                            <a:srgbClr val="093B60"/>
                          </a:solidFill>
                          <a:effectLst/>
                          <a:latin typeface="+mn-lt"/>
                          <a:ea typeface="Calibri" panose="020F0502020204030204" pitchFamily="34" charset="0"/>
                          <a:cs typeface="Arial" panose="020B0604020202020204" pitchFamily="34" charset="0"/>
                        </a:rPr>
                        <a:t> </a:t>
                      </a:r>
                      <a:r>
                        <a:rPr lang="en-US" sz="1200" u="sng">
                          <a:solidFill>
                            <a:srgbClr val="093B60"/>
                          </a:solidFill>
                          <a:effectLst/>
                          <a:latin typeface="+mn-lt"/>
                          <a:ea typeface="Calibri" panose="020F050202020403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Form 1273</a:t>
                      </a:r>
                      <a:endParaRPr lang="en-US" sz="1200">
                        <a:solidFill>
                          <a:srgbClr val="093B60"/>
                        </a:solidFill>
                        <a:effectLst/>
                        <a:latin typeface="+mn-lt"/>
                        <a:ea typeface="Calibri" panose="020F0502020204030204" pitchFamily="34" charset="0"/>
                        <a:cs typeface="Arial" panose="020B0604020202020204" pitchFamily="34" charset="0"/>
                      </a:endParaRPr>
                    </a:p>
                  </a:txBody>
                  <a:tcPr marL="0" marR="0" marT="0" marB="0" anchor="ctr">
                    <a:lnL w="12700" cap="flat" cmpd="sng" algn="ctr">
                      <a:solidFill>
                        <a:srgbClr val="A0A2A6"/>
                      </a:solidFill>
                      <a:prstDash val="solid"/>
                      <a:round/>
                      <a:headEnd type="none" w="med" len="med"/>
                      <a:tailEnd type="none" w="med" len="med"/>
                    </a:lnL>
                    <a:lnR w="12700" cap="flat" cmpd="sng" algn="ctr">
                      <a:solidFill>
                        <a:srgbClr val="A0A2A6"/>
                      </a:solidFill>
                      <a:prstDash val="solid"/>
                      <a:round/>
                      <a:headEnd type="none" w="med" len="med"/>
                      <a:tailEnd type="none" w="med" len="med"/>
                    </a:lnR>
                    <a:lnT w="12700" cap="flat" cmpd="sng" algn="ctr">
                      <a:solidFill>
                        <a:srgbClr val="A0A2A6"/>
                      </a:solidFill>
                      <a:prstDash val="solid"/>
                      <a:round/>
                      <a:headEnd type="none" w="med" len="med"/>
                      <a:tailEnd type="none" w="med" len="med"/>
                    </a:lnT>
                    <a:lnB w="12700" cap="flat" cmpd="sng" algn="ctr">
                      <a:solidFill>
                        <a:srgbClr val="A0A2A6"/>
                      </a:solidFill>
                      <a:prstDash val="solid"/>
                      <a:round/>
                      <a:headEnd type="none" w="med" len="med"/>
                      <a:tailEnd type="none" w="med" len="med"/>
                    </a:lnB>
                    <a:noFill/>
                  </a:tcPr>
                </a:tc>
                <a:tc>
                  <a:txBody>
                    <a:bodyPr/>
                    <a:lstStyle/>
                    <a:p>
                      <a:pPr marL="67945" marR="0">
                        <a:lnSpc>
                          <a:spcPct val="107000"/>
                        </a:lnSpc>
                        <a:spcBef>
                          <a:spcPts val="635"/>
                        </a:spcBef>
                        <a:spcAft>
                          <a:spcPts val="0"/>
                        </a:spcAft>
                      </a:pPr>
                      <a:r>
                        <a:rPr lang="en-US" sz="1200" b="1">
                          <a:solidFill>
                            <a:srgbClr val="093B60"/>
                          </a:solidFill>
                          <a:effectLst/>
                          <a:latin typeface="+mn-lt"/>
                          <a:ea typeface="Calibri" panose="020F0502020204030204" pitchFamily="34" charset="0"/>
                          <a:cs typeface="Arial" panose="020B0604020202020204" pitchFamily="34" charset="0"/>
                        </a:rPr>
                        <a:t>FHWA</a:t>
                      </a:r>
                      <a:r>
                        <a:rPr lang="en-US" sz="1200" b="1" spc="-20">
                          <a:solidFill>
                            <a:srgbClr val="093B60"/>
                          </a:solidFill>
                          <a:effectLst/>
                          <a:latin typeface="+mn-lt"/>
                          <a:ea typeface="Calibri" panose="020F0502020204030204" pitchFamily="34" charset="0"/>
                          <a:cs typeface="Arial" panose="020B0604020202020204" pitchFamily="34" charset="0"/>
                        </a:rPr>
                        <a:t> </a:t>
                      </a:r>
                      <a:r>
                        <a:rPr lang="en-US" sz="1200" b="1">
                          <a:solidFill>
                            <a:srgbClr val="093B60"/>
                          </a:solidFill>
                          <a:effectLst/>
                          <a:latin typeface="+mn-lt"/>
                          <a:ea typeface="Calibri" panose="020F0502020204030204" pitchFamily="34" charset="0"/>
                          <a:cs typeface="Arial" panose="020B0604020202020204" pitchFamily="34" charset="0"/>
                        </a:rPr>
                        <a:t>Form</a:t>
                      </a:r>
                      <a:r>
                        <a:rPr lang="en-US" sz="1200" b="1" spc="-5">
                          <a:solidFill>
                            <a:srgbClr val="093B60"/>
                          </a:solidFill>
                          <a:effectLst/>
                          <a:latin typeface="+mn-lt"/>
                          <a:ea typeface="Calibri" panose="020F0502020204030204" pitchFamily="34" charset="0"/>
                          <a:cs typeface="Arial" panose="020B0604020202020204" pitchFamily="34" charset="0"/>
                        </a:rPr>
                        <a:t> </a:t>
                      </a:r>
                      <a:r>
                        <a:rPr lang="en-US" sz="1200" b="1" spc="-20">
                          <a:solidFill>
                            <a:srgbClr val="093B60"/>
                          </a:solidFill>
                          <a:effectLst/>
                          <a:latin typeface="+mn-lt"/>
                          <a:ea typeface="Calibri" panose="020F0502020204030204" pitchFamily="34" charset="0"/>
                          <a:cs typeface="Arial" panose="020B0604020202020204" pitchFamily="34" charset="0"/>
                        </a:rPr>
                        <a:t>1273</a:t>
                      </a:r>
                      <a:endParaRPr lang="en-US" sz="1200" b="1">
                        <a:solidFill>
                          <a:srgbClr val="093B60"/>
                        </a:solidFill>
                        <a:effectLst/>
                        <a:latin typeface="+mn-lt"/>
                        <a:ea typeface="Calibri" panose="020F0502020204030204" pitchFamily="34" charset="0"/>
                        <a:cs typeface="Arial" panose="020B0604020202020204" pitchFamily="34" charset="0"/>
                      </a:endParaRPr>
                    </a:p>
                  </a:txBody>
                  <a:tcPr marL="0" marR="0" marT="0" marB="0" anchor="ctr">
                    <a:lnL w="12700" cap="flat" cmpd="sng" algn="ctr">
                      <a:solidFill>
                        <a:srgbClr val="A0A2A6"/>
                      </a:solidFill>
                      <a:prstDash val="solid"/>
                      <a:round/>
                      <a:headEnd type="none" w="med" len="med"/>
                      <a:tailEnd type="none" w="med" len="med"/>
                    </a:lnL>
                    <a:lnR w="12700" cap="flat" cmpd="sng" algn="ctr">
                      <a:solidFill>
                        <a:srgbClr val="A0A2A6"/>
                      </a:solidFill>
                      <a:prstDash val="solid"/>
                      <a:round/>
                      <a:headEnd type="none" w="med" len="med"/>
                      <a:tailEnd type="none" w="med" len="med"/>
                    </a:lnR>
                    <a:lnT w="12700" cap="flat" cmpd="sng" algn="ctr">
                      <a:solidFill>
                        <a:srgbClr val="A0A2A6"/>
                      </a:solidFill>
                      <a:prstDash val="solid"/>
                      <a:round/>
                      <a:headEnd type="none" w="med" len="med"/>
                      <a:tailEnd type="none" w="med" len="med"/>
                    </a:lnT>
                    <a:lnB w="12700" cap="flat" cmpd="sng" algn="ctr">
                      <a:solidFill>
                        <a:srgbClr val="A0A2A6"/>
                      </a:solidFill>
                      <a:prstDash val="solid"/>
                      <a:round/>
                      <a:headEnd type="none" w="med" len="med"/>
                      <a:tailEnd type="none" w="med" len="med"/>
                    </a:lnB>
                    <a:solidFill>
                      <a:srgbClr val="F1F1F1"/>
                    </a:solidFill>
                  </a:tcPr>
                </a:tc>
                <a:extLst>
                  <a:ext uri="{0D108BD9-81ED-4DB2-BD59-A6C34878D82A}">
                    <a16:rowId xmlns:a16="http://schemas.microsoft.com/office/drawing/2014/main" val="3163198069"/>
                  </a:ext>
                </a:extLst>
              </a:tr>
              <a:tr h="230154">
                <a:tc>
                  <a:txBody>
                    <a:bodyPr/>
                    <a:lstStyle/>
                    <a:p>
                      <a:pPr marL="67945" marR="0">
                        <a:lnSpc>
                          <a:spcPct val="107000"/>
                        </a:lnSpc>
                        <a:spcBef>
                          <a:spcPts val="260"/>
                        </a:spcBef>
                        <a:spcAft>
                          <a:spcPts val="0"/>
                        </a:spcAft>
                      </a:pPr>
                      <a:r>
                        <a:rPr lang="en-US" sz="1200" u="sng">
                          <a:solidFill>
                            <a:srgbClr val="093B60"/>
                          </a:solidFill>
                          <a:effectLst/>
                          <a:latin typeface="+mn-lt"/>
                          <a:ea typeface="Calibri" panose="020F050202020403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Americans</a:t>
                      </a:r>
                      <a:r>
                        <a:rPr lang="en-US" sz="1200" u="sng" spc="-25">
                          <a:solidFill>
                            <a:srgbClr val="093B60"/>
                          </a:solidFill>
                          <a:effectLst/>
                          <a:latin typeface="+mn-lt"/>
                          <a:ea typeface="Calibri" panose="020F050202020403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with</a:t>
                      </a:r>
                      <a:r>
                        <a:rPr lang="en-US" sz="1200" u="sng" spc="-35">
                          <a:solidFill>
                            <a:srgbClr val="093B60"/>
                          </a:solidFill>
                          <a:effectLst/>
                          <a:latin typeface="+mn-lt"/>
                          <a:ea typeface="Calibri" panose="020F050202020403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Disabilities</a:t>
                      </a:r>
                      <a:r>
                        <a:rPr lang="en-US" sz="1200" u="sng" spc="-25">
                          <a:solidFill>
                            <a:srgbClr val="093B60"/>
                          </a:solidFill>
                          <a:effectLst/>
                          <a:latin typeface="+mn-lt"/>
                          <a:ea typeface="Calibri" panose="020F050202020403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Act</a:t>
                      </a:r>
                      <a:r>
                        <a:rPr lang="en-US" sz="1200" u="sng" spc="-30">
                          <a:solidFill>
                            <a:srgbClr val="093B60"/>
                          </a:solidFill>
                          <a:effectLst/>
                          <a:latin typeface="+mn-lt"/>
                          <a:ea typeface="Calibri" panose="020F050202020403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of</a:t>
                      </a:r>
                      <a:r>
                        <a:rPr lang="en-US" sz="1200" u="sng" spc="-25">
                          <a:solidFill>
                            <a:srgbClr val="093B60"/>
                          </a:solidFill>
                          <a:effectLst/>
                          <a:latin typeface="+mn-lt"/>
                          <a:ea typeface="Calibri" panose="020F050202020403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 </a:t>
                      </a:r>
                      <a:r>
                        <a:rPr lang="en-US" sz="1200" u="sng" spc="-20">
                          <a:solidFill>
                            <a:srgbClr val="093B60"/>
                          </a:solidFill>
                          <a:effectLst/>
                          <a:latin typeface="+mn-lt"/>
                          <a:ea typeface="Calibri" panose="020F050202020403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1990</a:t>
                      </a:r>
                      <a:endParaRPr lang="en-US" sz="1200">
                        <a:solidFill>
                          <a:srgbClr val="093B60"/>
                        </a:solidFill>
                        <a:effectLst/>
                        <a:latin typeface="+mn-lt"/>
                        <a:ea typeface="Calibri" panose="020F0502020204030204" pitchFamily="34" charset="0"/>
                        <a:cs typeface="Arial" panose="020B0604020202020204" pitchFamily="34" charset="0"/>
                      </a:endParaRPr>
                    </a:p>
                  </a:txBody>
                  <a:tcPr marL="0" marR="0" marT="0" marB="0" anchor="ctr">
                    <a:lnL w="12700" cap="flat" cmpd="sng" algn="ctr">
                      <a:solidFill>
                        <a:srgbClr val="A0A2A6"/>
                      </a:solidFill>
                      <a:prstDash val="solid"/>
                      <a:round/>
                      <a:headEnd type="none" w="med" len="med"/>
                      <a:tailEnd type="none" w="med" len="med"/>
                    </a:lnL>
                    <a:lnR w="12700" cap="flat" cmpd="sng" algn="ctr">
                      <a:solidFill>
                        <a:srgbClr val="A0A2A6"/>
                      </a:solidFill>
                      <a:prstDash val="solid"/>
                      <a:round/>
                      <a:headEnd type="none" w="med" len="med"/>
                      <a:tailEnd type="none" w="med" len="med"/>
                    </a:lnR>
                    <a:lnT w="12700" cap="flat" cmpd="sng" algn="ctr">
                      <a:solidFill>
                        <a:srgbClr val="A0A2A6"/>
                      </a:solidFill>
                      <a:prstDash val="solid"/>
                      <a:round/>
                      <a:headEnd type="none" w="med" len="med"/>
                      <a:tailEnd type="none" w="med" len="med"/>
                    </a:lnT>
                    <a:lnB w="12700" cap="flat" cmpd="sng" algn="ctr">
                      <a:solidFill>
                        <a:srgbClr val="A0A2A6"/>
                      </a:solidFill>
                      <a:prstDash val="solid"/>
                      <a:round/>
                      <a:headEnd type="none" w="med" len="med"/>
                      <a:tailEnd type="none" w="med" len="med"/>
                    </a:lnB>
                    <a:noFill/>
                  </a:tcPr>
                </a:tc>
                <a:tc>
                  <a:txBody>
                    <a:bodyPr/>
                    <a:lstStyle/>
                    <a:p>
                      <a:pPr marL="67945" marR="0">
                        <a:lnSpc>
                          <a:spcPct val="107000"/>
                        </a:lnSpc>
                        <a:spcBef>
                          <a:spcPts val="260"/>
                        </a:spcBef>
                        <a:spcAft>
                          <a:spcPts val="0"/>
                        </a:spcAft>
                      </a:pPr>
                      <a:r>
                        <a:rPr lang="en-US" sz="1200" b="1" spc="-25">
                          <a:solidFill>
                            <a:srgbClr val="093B60"/>
                          </a:solidFill>
                          <a:effectLst/>
                          <a:latin typeface="+mn-lt"/>
                          <a:ea typeface="Calibri" panose="020F0502020204030204" pitchFamily="34" charset="0"/>
                          <a:cs typeface="Arial" panose="020B0604020202020204" pitchFamily="34" charset="0"/>
                        </a:rPr>
                        <a:t>ADA</a:t>
                      </a:r>
                      <a:endParaRPr lang="en-US" sz="1200" b="1">
                        <a:solidFill>
                          <a:srgbClr val="093B60"/>
                        </a:solidFill>
                        <a:effectLst/>
                        <a:latin typeface="+mn-lt"/>
                        <a:ea typeface="Calibri" panose="020F0502020204030204" pitchFamily="34" charset="0"/>
                        <a:cs typeface="Arial" panose="020B0604020202020204" pitchFamily="34" charset="0"/>
                      </a:endParaRPr>
                    </a:p>
                  </a:txBody>
                  <a:tcPr marL="0" marR="0" marT="0" marB="0" anchor="ctr">
                    <a:lnL w="12700" cap="flat" cmpd="sng" algn="ctr">
                      <a:solidFill>
                        <a:srgbClr val="A0A2A6"/>
                      </a:solidFill>
                      <a:prstDash val="solid"/>
                      <a:round/>
                      <a:headEnd type="none" w="med" len="med"/>
                      <a:tailEnd type="none" w="med" len="med"/>
                    </a:lnL>
                    <a:lnR w="12700" cap="flat" cmpd="sng" algn="ctr">
                      <a:solidFill>
                        <a:srgbClr val="A0A2A6"/>
                      </a:solidFill>
                      <a:prstDash val="solid"/>
                      <a:round/>
                      <a:headEnd type="none" w="med" len="med"/>
                      <a:tailEnd type="none" w="med" len="med"/>
                    </a:lnR>
                    <a:lnT w="12700" cap="flat" cmpd="sng" algn="ctr">
                      <a:solidFill>
                        <a:srgbClr val="A0A2A6"/>
                      </a:solidFill>
                      <a:prstDash val="solid"/>
                      <a:round/>
                      <a:headEnd type="none" w="med" len="med"/>
                      <a:tailEnd type="none" w="med" len="med"/>
                    </a:lnT>
                    <a:lnB w="12700" cap="flat" cmpd="sng" algn="ctr">
                      <a:solidFill>
                        <a:srgbClr val="A0A2A6"/>
                      </a:solidFill>
                      <a:prstDash val="solid"/>
                      <a:round/>
                      <a:headEnd type="none" w="med" len="med"/>
                      <a:tailEnd type="none" w="med" len="med"/>
                    </a:lnB>
                    <a:solidFill>
                      <a:srgbClr val="F1F1F1"/>
                    </a:solidFill>
                  </a:tcPr>
                </a:tc>
                <a:extLst>
                  <a:ext uri="{0D108BD9-81ED-4DB2-BD59-A6C34878D82A}">
                    <a16:rowId xmlns:a16="http://schemas.microsoft.com/office/drawing/2014/main" val="1753024461"/>
                  </a:ext>
                </a:extLst>
              </a:tr>
              <a:tr h="230154">
                <a:tc>
                  <a:txBody>
                    <a:bodyPr/>
                    <a:lstStyle/>
                    <a:p>
                      <a:pPr marL="67945" marR="0">
                        <a:lnSpc>
                          <a:spcPct val="107000"/>
                        </a:lnSpc>
                        <a:spcBef>
                          <a:spcPts val="260"/>
                        </a:spcBef>
                        <a:spcAft>
                          <a:spcPts val="0"/>
                        </a:spcAft>
                      </a:pPr>
                      <a:r>
                        <a:rPr lang="en-US" sz="1200" u="sng">
                          <a:solidFill>
                            <a:srgbClr val="093B60"/>
                          </a:solidFill>
                          <a:effectLst/>
                          <a:latin typeface="+mn-lt"/>
                          <a:ea typeface="Calibri" panose="020F050202020403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Title</a:t>
                      </a:r>
                      <a:r>
                        <a:rPr lang="en-US" sz="1200" u="sng" spc="-20">
                          <a:solidFill>
                            <a:srgbClr val="093B60"/>
                          </a:solidFill>
                          <a:effectLst/>
                          <a:latin typeface="+mn-lt"/>
                          <a:ea typeface="Calibri" panose="020F050202020403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VI</a:t>
                      </a:r>
                      <a:r>
                        <a:rPr lang="en-US" sz="1200" u="sng" spc="-10">
                          <a:solidFill>
                            <a:srgbClr val="093B60"/>
                          </a:solidFill>
                          <a:effectLst/>
                          <a:latin typeface="+mn-lt"/>
                          <a:ea typeface="Calibri" panose="020F050202020403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of</a:t>
                      </a:r>
                      <a:r>
                        <a:rPr lang="en-US" sz="1200" u="sng" spc="-20">
                          <a:solidFill>
                            <a:srgbClr val="093B60"/>
                          </a:solidFill>
                          <a:effectLst/>
                          <a:latin typeface="+mn-lt"/>
                          <a:ea typeface="Calibri" panose="020F050202020403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the</a:t>
                      </a:r>
                      <a:r>
                        <a:rPr lang="en-US" sz="1200" u="sng" spc="-15">
                          <a:solidFill>
                            <a:srgbClr val="093B60"/>
                          </a:solidFill>
                          <a:effectLst/>
                          <a:latin typeface="+mn-lt"/>
                          <a:ea typeface="Calibri" panose="020F050202020403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Civil</a:t>
                      </a:r>
                      <a:r>
                        <a:rPr lang="en-US" sz="1200" u="sng" spc="-15">
                          <a:solidFill>
                            <a:srgbClr val="093B60"/>
                          </a:solidFill>
                          <a:effectLst/>
                          <a:latin typeface="+mn-lt"/>
                          <a:ea typeface="Calibri" panose="020F050202020403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Rights</a:t>
                      </a:r>
                      <a:r>
                        <a:rPr lang="en-US" sz="1200" u="sng" spc="-10">
                          <a:solidFill>
                            <a:srgbClr val="093B60"/>
                          </a:solidFill>
                          <a:effectLst/>
                          <a:latin typeface="+mn-lt"/>
                          <a:ea typeface="Calibri" panose="020F050202020403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Act</a:t>
                      </a:r>
                      <a:r>
                        <a:rPr lang="en-US" sz="1200" u="sng" spc="-20">
                          <a:solidFill>
                            <a:srgbClr val="093B60"/>
                          </a:solidFill>
                          <a:effectLst/>
                          <a:latin typeface="+mn-lt"/>
                          <a:ea typeface="Calibri" panose="020F050202020403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of</a:t>
                      </a:r>
                      <a:r>
                        <a:rPr lang="en-US" sz="1200" u="sng" spc="-20">
                          <a:solidFill>
                            <a:srgbClr val="093B60"/>
                          </a:solidFill>
                          <a:effectLst/>
                          <a:latin typeface="+mn-lt"/>
                          <a:ea typeface="Calibri" panose="020F050202020403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 1964</a:t>
                      </a:r>
                      <a:endParaRPr lang="en-US" sz="1200">
                        <a:solidFill>
                          <a:srgbClr val="093B60"/>
                        </a:solidFill>
                        <a:effectLst/>
                        <a:latin typeface="+mn-lt"/>
                        <a:ea typeface="Calibri" panose="020F0502020204030204" pitchFamily="34" charset="0"/>
                        <a:cs typeface="Arial" panose="020B0604020202020204" pitchFamily="34" charset="0"/>
                      </a:endParaRPr>
                    </a:p>
                  </a:txBody>
                  <a:tcPr marL="0" marR="0" marT="0" marB="0" anchor="ctr">
                    <a:lnL w="12700" cap="flat" cmpd="sng" algn="ctr">
                      <a:solidFill>
                        <a:srgbClr val="A0A2A6"/>
                      </a:solidFill>
                      <a:prstDash val="solid"/>
                      <a:round/>
                      <a:headEnd type="none" w="med" len="med"/>
                      <a:tailEnd type="none" w="med" len="med"/>
                    </a:lnL>
                    <a:lnR w="12700" cap="flat" cmpd="sng" algn="ctr">
                      <a:solidFill>
                        <a:srgbClr val="A0A2A6"/>
                      </a:solidFill>
                      <a:prstDash val="solid"/>
                      <a:round/>
                      <a:headEnd type="none" w="med" len="med"/>
                      <a:tailEnd type="none" w="med" len="med"/>
                    </a:lnR>
                    <a:lnT w="12700" cap="flat" cmpd="sng" algn="ctr">
                      <a:solidFill>
                        <a:srgbClr val="A0A2A6"/>
                      </a:solidFill>
                      <a:prstDash val="solid"/>
                      <a:round/>
                      <a:headEnd type="none" w="med" len="med"/>
                      <a:tailEnd type="none" w="med" len="med"/>
                    </a:lnT>
                    <a:lnB w="12700" cap="flat" cmpd="sng" algn="ctr">
                      <a:solidFill>
                        <a:srgbClr val="A0A2A6"/>
                      </a:solidFill>
                      <a:prstDash val="solid"/>
                      <a:round/>
                      <a:headEnd type="none" w="med" len="med"/>
                      <a:tailEnd type="none" w="med" len="med"/>
                    </a:lnB>
                    <a:noFill/>
                  </a:tcPr>
                </a:tc>
                <a:tc>
                  <a:txBody>
                    <a:bodyPr/>
                    <a:lstStyle/>
                    <a:p>
                      <a:pPr marL="67945" marR="0">
                        <a:lnSpc>
                          <a:spcPct val="107000"/>
                        </a:lnSpc>
                        <a:spcBef>
                          <a:spcPts val="260"/>
                        </a:spcBef>
                        <a:spcAft>
                          <a:spcPts val="0"/>
                        </a:spcAft>
                      </a:pPr>
                      <a:r>
                        <a:rPr lang="en-US" sz="1200" b="1">
                          <a:solidFill>
                            <a:srgbClr val="093B60"/>
                          </a:solidFill>
                          <a:effectLst/>
                          <a:latin typeface="+mn-lt"/>
                          <a:ea typeface="Calibri" panose="020F0502020204030204" pitchFamily="34" charset="0"/>
                          <a:cs typeface="Arial" panose="020B0604020202020204" pitchFamily="34" charset="0"/>
                        </a:rPr>
                        <a:t>Title</a:t>
                      </a:r>
                      <a:r>
                        <a:rPr lang="en-US" sz="1200" b="1" spc="-25">
                          <a:solidFill>
                            <a:srgbClr val="093B60"/>
                          </a:solidFill>
                          <a:effectLst/>
                          <a:latin typeface="+mn-lt"/>
                          <a:ea typeface="Calibri" panose="020F0502020204030204" pitchFamily="34" charset="0"/>
                          <a:cs typeface="Arial" panose="020B0604020202020204" pitchFamily="34" charset="0"/>
                        </a:rPr>
                        <a:t> VI</a:t>
                      </a:r>
                      <a:endParaRPr lang="en-US" sz="1200" b="1">
                        <a:solidFill>
                          <a:srgbClr val="093B60"/>
                        </a:solidFill>
                        <a:effectLst/>
                        <a:latin typeface="+mn-lt"/>
                        <a:ea typeface="Calibri" panose="020F0502020204030204" pitchFamily="34" charset="0"/>
                        <a:cs typeface="Arial" panose="020B0604020202020204" pitchFamily="34" charset="0"/>
                      </a:endParaRPr>
                    </a:p>
                  </a:txBody>
                  <a:tcPr marL="0" marR="0" marT="0" marB="0" anchor="ctr">
                    <a:lnL w="12700" cap="flat" cmpd="sng" algn="ctr">
                      <a:solidFill>
                        <a:srgbClr val="A0A2A6"/>
                      </a:solidFill>
                      <a:prstDash val="solid"/>
                      <a:round/>
                      <a:headEnd type="none" w="med" len="med"/>
                      <a:tailEnd type="none" w="med" len="med"/>
                    </a:lnL>
                    <a:lnR w="12700" cap="flat" cmpd="sng" algn="ctr">
                      <a:solidFill>
                        <a:srgbClr val="A0A2A6"/>
                      </a:solidFill>
                      <a:prstDash val="solid"/>
                      <a:round/>
                      <a:headEnd type="none" w="med" len="med"/>
                      <a:tailEnd type="none" w="med" len="med"/>
                    </a:lnR>
                    <a:lnT w="12700" cap="flat" cmpd="sng" algn="ctr">
                      <a:solidFill>
                        <a:srgbClr val="A0A2A6"/>
                      </a:solidFill>
                      <a:prstDash val="solid"/>
                      <a:round/>
                      <a:headEnd type="none" w="med" len="med"/>
                      <a:tailEnd type="none" w="med" len="med"/>
                    </a:lnT>
                    <a:lnB w="12700" cap="flat" cmpd="sng" algn="ctr">
                      <a:solidFill>
                        <a:srgbClr val="A0A2A6"/>
                      </a:solidFill>
                      <a:prstDash val="solid"/>
                      <a:round/>
                      <a:headEnd type="none" w="med" len="med"/>
                      <a:tailEnd type="none" w="med" len="med"/>
                    </a:lnB>
                    <a:solidFill>
                      <a:srgbClr val="F1F1F1"/>
                    </a:solidFill>
                  </a:tcPr>
                </a:tc>
                <a:extLst>
                  <a:ext uri="{0D108BD9-81ED-4DB2-BD59-A6C34878D82A}">
                    <a16:rowId xmlns:a16="http://schemas.microsoft.com/office/drawing/2014/main" val="3109375983"/>
                  </a:ext>
                </a:extLst>
              </a:tr>
              <a:tr h="230154">
                <a:tc>
                  <a:txBody>
                    <a:bodyPr/>
                    <a:lstStyle/>
                    <a:p>
                      <a:pPr marL="67945" marR="0">
                        <a:lnSpc>
                          <a:spcPct val="107000"/>
                        </a:lnSpc>
                        <a:spcBef>
                          <a:spcPts val="260"/>
                        </a:spcBef>
                        <a:spcAft>
                          <a:spcPts val="0"/>
                        </a:spcAft>
                      </a:pPr>
                      <a:r>
                        <a:rPr lang="en-US" sz="1200" u="sng">
                          <a:solidFill>
                            <a:srgbClr val="093B60"/>
                          </a:solidFill>
                          <a:effectLst/>
                          <a:latin typeface="+mn-lt"/>
                          <a:ea typeface="Calibri" panose="020F050202020403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National</a:t>
                      </a:r>
                      <a:r>
                        <a:rPr lang="en-US" sz="1200" u="sng" spc="-35">
                          <a:solidFill>
                            <a:srgbClr val="093B60"/>
                          </a:solidFill>
                          <a:effectLst/>
                          <a:latin typeface="+mn-lt"/>
                          <a:ea typeface="Calibri" panose="020F050202020403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Environmental</a:t>
                      </a:r>
                      <a:r>
                        <a:rPr lang="en-US" sz="1200" u="sng" spc="-45">
                          <a:solidFill>
                            <a:srgbClr val="093B60"/>
                          </a:solidFill>
                          <a:effectLst/>
                          <a:latin typeface="+mn-lt"/>
                          <a:ea typeface="Calibri" panose="020F050202020403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Policy</a:t>
                      </a:r>
                      <a:r>
                        <a:rPr lang="en-US" sz="1200" u="sng" spc="-25">
                          <a:solidFill>
                            <a:srgbClr val="093B60"/>
                          </a:solidFill>
                          <a:effectLst/>
                          <a:latin typeface="+mn-lt"/>
                          <a:ea typeface="Calibri" panose="020F050202020403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Act</a:t>
                      </a:r>
                      <a:r>
                        <a:rPr lang="en-US" sz="1200" u="sng" spc="-20">
                          <a:solidFill>
                            <a:srgbClr val="093B60"/>
                          </a:solidFill>
                          <a:effectLst/>
                          <a:latin typeface="+mn-lt"/>
                          <a:ea typeface="Calibri" panose="020F050202020403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of</a:t>
                      </a:r>
                      <a:r>
                        <a:rPr lang="en-US" sz="1200" u="sng" spc="-20">
                          <a:solidFill>
                            <a:srgbClr val="093B60"/>
                          </a:solidFill>
                          <a:effectLst/>
                          <a:latin typeface="+mn-lt"/>
                          <a:ea typeface="Calibri" panose="020F050202020403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 1969</a:t>
                      </a:r>
                      <a:endParaRPr lang="en-US" sz="1200">
                        <a:solidFill>
                          <a:srgbClr val="093B60"/>
                        </a:solidFill>
                        <a:effectLst/>
                        <a:latin typeface="+mn-lt"/>
                        <a:ea typeface="Calibri" panose="020F0502020204030204" pitchFamily="34" charset="0"/>
                        <a:cs typeface="Arial" panose="020B0604020202020204" pitchFamily="34" charset="0"/>
                      </a:endParaRPr>
                    </a:p>
                  </a:txBody>
                  <a:tcPr marL="0" marR="0" marT="0" marB="0" anchor="ctr">
                    <a:lnL w="12700" cap="flat" cmpd="sng" algn="ctr">
                      <a:solidFill>
                        <a:srgbClr val="A0A2A6"/>
                      </a:solidFill>
                      <a:prstDash val="solid"/>
                      <a:round/>
                      <a:headEnd type="none" w="med" len="med"/>
                      <a:tailEnd type="none" w="med" len="med"/>
                    </a:lnL>
                    <a:lnR w="12700" cap="flat" cmpd="sng" algn="ctr">
                      <a:solidFill>
                        <a:srgbClr val="A0A2A6"/>
                      </a:solidFill>
                      <a:prstDash val="solid"/>
                      <a:round/>
                      <a:headEnd type="none" w="med" len="med"/>
                      <a:tailEnd type="none" w="med" len="med"/>
                    </a:lnR>
                    <a:lnT w="12700" cap="flat" cmpd="sng" algn="ctr">
                      <a:solidFill>
                        <a:srgbClr val="A0A2A6"/>
                      </a:solidFill>
                      <a:prstDash val="solid"/>
                      <a:round/>
                      <a:headEnd type="none" w="med" len="med"/>
                      <a:tailEnd type="none" w="med" len="med"/>
                    </a:lnT>
                    <a:lnB w="12700" cap="flat" cmpd="sng" algn="ctr">
                      <a:solidFill>
                        <a:srgbClr val="A0A2A6"/>
                      </a:solidFill>
                      <a:prstDash val="solid"/>
                      <a:round/>
                      <a:headEnd type="none" w="med" len="med"/>
                      <a:tailEnd type="none" w="med" len="med"/>
                    </a:lnB>
                    <a:noFill/>
                  </a:tcPr>
                </a:tc>
                <a:tc>
                  <a:txBody>
                    <a:bodyPr/>
                    <a:lstStyle/>
                    <a:p>
                      <a:pPr marL="67945" marR="0">
                        <a:lnSpc>
                          <a:spcPct val="107000"/>
                        </a:lnSpc>
                        <a:spcBef>
                          <a:spcPts val="260"/>
                        </a:spcBef>
                        <a:spcAft>
                          <a:spcPts val="0"/>
                        </a:spcAft>
                      </a:pPr>
                      <a:r>
                        <a:rPr lang="en-US" sz="1200" b="1" spc="-20">
                          <a:solidFill>
                            <a:srgbClr val="093B60"/>
                          </a:solidFill>
                          <a:effectLst/>
                          <a:latin typeface="+mn-lt"/>
                          <a:ea typeface="Calibri" panose="020F0502020204030204" pitchFamily="34" charset="0"/>
                          <a:cs typeface="Arial" panose="020B0604020202020204" pitchFamily="34" charset="0"/>
                        </a:rPr>
                        <a:t>NEPA</a:t>
                      </a:r>
                      <a:endParaRPr lang="en-US" sz="1200" b="1">
                        <a:solidFill>
                          <a:srgbClr val="093B60"/>
                        </a:solidFill>
                        <a:effectLst/>
                        <a:latin typeface="+mn-lt"/>
                        <a:ea typeface="Calibri" panose="020F0502020204030204" pitchFamily="34" charset="0"/>
                        <a:cs typeface="Arial" panose="020B0604020202020204" pitchFamily="34" charset="0"/>
                      </a:endParaRPr>
                    </a:p>
                  </a:txBody>
                  <a:tcPr marL="0" marR="0" marT="0" marB="0" anchor="ctr">
                    <a:lnL w="12700" cap="flat" cmpd="sng" algn="ctr">
                      <a:solidFill>
                        <a:srgbClr val="A0A2A6"/>
                      </a:solidFill>
                      <a:prstDash val="solid"/>
                      <a:round/>
                      <a:headEnd type="none" w="med" len="med"/>
                      <a:tailEnd type="none" w="med" len="med"/>
                    </a:lnL>
                    <a:lnR w="12700" cap="flat" cmpd="sng" algn="ctr">
                      <a:solidFill>
                        <a:srgbClr val="A0A2A6"/>
                      </a:solidFill>
                      <a:prstDash val="solid"/>
                      <a:round/>
                      <a:headEnd type="none" w="med" len="med"/>
                      <a:tailEnd type="none" w="med" len="med"/>
                    </a:lnR>
                    <a:lnT w="12700" cap="flat" cmpd="sng" algn="ctr">
                      <a:solidFill>
                        <a:srgbClr val="A0A2A6"/>
                      </a:solidFill>
                      <a:prstDash val="solid"/>
                      <a:round/>
                      <a:headEnd type="none" w="med" len="med"/>
                      <a:tailEnd type="none" w="med" len="med"/>
                    </a:lnT>
                    <a:lnB w="12700" cap="flat" cmpd="sng" algn="ctr">
                      <a:solidFill>
                        <a:srgbClr val="A0A2A6"/>
                      </a:solidFill>
                      <a:prstDash val="solid"/>
                      <a:round/>
                      <a:headEnd type="none" w="med" len="med"/>
                      <a:tailEnd type="none" w="med" len="med"/>
                    </a:lnB>
                    <a:solidFill>
                      <a:srgbClr val="F1F1F1"/>
                    </a:solidFill>
                  </a:tcPr>
                </a:tc>
                <a:extLst>
                  <a:ext uri="{0D108BD9-81ED-4DB2-BD59-A6C34878D82A}">
                    <a16:rowId xmlns:a16="http://schemas.microsoft.com/office/drawing/2014/main" val="2992638576"/>
                  </a:ext>
                </a:extLst>
              </a:tr>
              <a:tr h="1681178">
                <a:tc>
                  <a:txBody>
                    <a:bodyPr/>
                    <a:lstStyle/>
                    <a:p>
                      <a:pPr marL="67945" marR="0">
                        <a:lnSpc>
                          <a:spcPts val="1260"/>
                        </a:lnSpc>
                        <a:spcBef>
                          <a:spcPts val="0"/>
                        </a:spcBef>
                        <a:spcAft>
                          <a:spcPts val="0"/>
                        </a:spcAft>
                      </a:pPr>
                      <a:r>
                        <a:rPr lang="en-US" sz="1200" u="sng">
                          <a:solidFill>
                            <a:srgbClr val="093B60"/>
                          </a:solidFill>
                          <a:effectLst/>
                          <a:latin typeface="+mn-lt"/>
                          <a:ea typeface="Calibri" panose="020F050202020403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Build</a:t>
                      </a:r>
                      <a:r>
                        <a:rPr lang="en-US" sz="1200" u="sng" spc="-20">
                          <a:solidFill>
                            <a:srgbClr val="093B60"/>
                          </a:solidFill>
                          <a:effectLst/>
                          <a:latin typeface="+mn-lt"/>
                          <a:ea typeface="Calibri" panose="020F050202020403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America,</a:t>
                      </a:r>
                      <a:r>
                        <a:rPr lang="en-US" sz="1200" u="sng" spc="-15">
                          <a:solidFill>
                            <a:srgbClr val="093B60"/>
                          </a:solidFill>
                          <a:effectLst/>
                          <a:latin typeface="+mn-lt"/>
                          <a:ea typeface="Calibri" panose="020F050202020403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Buy</a:t>
                      </a:r>
                      <a:r>
                        <a:rPr lang="en-US" sz="1200" u="sng" spc="-15">
                          <a:solidFill>
                            <a:srgbClr val="093B60"/>
                          </a:solidFill>
                          <a:effectLst/>
                          <a:latin typeface="+mn-lt"/>
                          <a:ea typeface="Calibri" panose="020F050202020403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 </a:t>
                      </a:r>
                      <a:r>
                        <a:rPr lang="en-US" sz="1200" u="sng" spc="-10">
                          <a:solidFill>
                            <a:srgbClr val="093B60"/>
                          </a:solidFill>
                          <a:effectLst/>
                          <a:latin typeface="+mn-lt"/>
                          <a:ea typeface="Calibri" panose="020F050202020403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America</a:t>
                      </a:r>
                      <a:r>
                        <a:rPr lang="en-US" sz="1200" b="1" u="sng" spc="-10">
                          <a:solidFill>
                            <a:srgbClr val="093B60"/>
                          </a:solidFill>
                          <a:effectLst/>
                          <a:latin typeface="+mn-lt"/>
                          <a:ea typeface="Calibri" panose="020F0502020204030204" pitchFamily="34" charset="0"/>
                          <a:cs typeface="Arial" panose="020B0604020202020204" pitchFamily="34" charset="0"/>
                        </a:rPr>
                        <a:t>;</a:t>
                      </a:r>
                      <a:endParaRPr lang="en-US" sz="1200">
                        <a:solidFill>
                          <a:srgbClr val="093B60"/>
                        </a:solidFill>
                        <a:effectLst/>
                        <a:latin typeface="+mn-lt"/>
                        <a:ea typeface="Calibri" panose="020F0502020204030204" pitchFamily="34" charset="0"/>
                        <a:cs typeface="Arial" panose="020B0604020202020204" pitchFamily="34" charset="0"/>
                      </a:endParaRPr>
                    </a:p>
                    <a:p>
                      <a:pPr marL="67945" marR="0">
                        <a:lnSpc>
                          <a:spcPct val="107000"/>
                        </a:lnSpc>
                        <a:spcBef>
                          <a:spcPts val="0"/>
                        </a:spcBef>
                        <a:spcAft>
                          <a:spcPts val="0"/>
                        </a:spcAft>
                      </a:pPr>
                      <a:r>
                        <a:rPr lang="en-US" sz="1200" u="sng">
                          <a:solidFill>
                            <a:srgbClr val="093B60"/>
                          </a:solidFill>
                          <a:effectLst/>
                          <a:latin typeface="+mn-lt"/>
                          <a:ea typeface="Calibri" panose="020F050202020403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Buy America Construction Program Guide, including Q&amp;As for Build America, Buy America Implementation Plan to Enhance Buy America for Electric Vehicle (EV) Chargers</a:t>
                      </a:r>
                      <a:r>
                        <a:rPr lang="en-US" sz="1200" u="sng">
                          <a:solidFill>
                            <a:srgbClr val="093B60"/>
                          </a:solidFill>
                          <a:effectLst/>
                          <a:latin typeface="+mn-lt"/>
                          <a:ea typeface="Calibri" panose="020F0502020204030204" pitchFamily="34" charset="0"/>
                          <a:cs typeface="Arial" panose="020B0604020202020204" pitchFamily="34" charset="0"/>
                        </a:rPr>
                        <a:t>;</a:t>
                      </a:r>
                      <a:endParaRPr lang="en-US" sz="1200">
                        <a:solidFill>
                          <a:srgbClr val="093B60"/>
                        </a:solidFill>
                        <a:effectLst/>
                        <a:latin typeface="+mn-lt"/>
                        <a:ea typeface="Calibri" panose="020F0502020204030204" pitchFamily="34" charset="0"/>
                        <a:cs typeface="Arial" panose="020B0604020202020204" pitchFamily="34" charset="0"/>
                      </a:endParaRPr>
                    </a:p>
                    <a:p>
                      <a:pPr marL="67945" marR="0">
                        <a:lnSpc>
                          <a:spcPct val="107000"/>
                        </a:lnSpc>
                        <a:spcBef>
                          <a:spcPts val="0"/>
                        </a:spcBef>
                        <a:spcAft>
                          <a:spcPts val="0"/>
                        </a:spcAft>
                      </a:pPr>
                      <a:r>
                        <a:rPr lang="en-US" sz="1200" u="sng">
                          <a:solidFill>
                            <a:srgbClr val="093B60"/>
                          </a:solidFill>
                          <a:effectLst/>
                          <a:latin typeface="+mn-lt"/>
                          <a:ea typeface="Calibri" panose="020F050202020403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23</a:t>
                      </a:r>
                      <a:r>
                        <a:rPr lang="en-US" sz="1200" u="sng" spc="-20">
                          <a:solidFill>
                            <a:srgbClr val="093B60"/>
                          </a:solidFill>
                          <a:effectLst/>
                          <a:latin typeface="+mn-lt"/>
                          <a:ea typeface="Calibri" panose="020F050202020403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USC</a:t>
                      </a:r>
                      <a:r>
                        <a:rPr lang="en-US" sz="1200" u="sng" spc="-5">
                          <a:solidFill>
                            <a:srgbClr val="093B60"/>
                          </a:solidFill>
                          <a:effectLst/>
                          <a:latin typeface="+mn-lt"/>
                          <a:ea typeface="Calibri" panose="020F050202020403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 </a:t>
                      </a:r>
                      <a:r>
                        <a:rPr lang="en-US" sz="1200" u="sng" spc="-20">
                          <a:solidFill>
                            <a:srgbClr val="093B60"/>
                          </a:solidFill>
                          <a:effectLst/>
                          <a:latin typeface="+mn-lt"/>
                          <a:ea typeface="Calibri" panose="020F050202020403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313</a:t>
                      </a:r>
                      <a:r>
                        <a:rPr lang="en-US" sz="1200" spc="-20">
                          <a:solidFill>
                            <a:srgbClr val="093B60"/>
                          </a:solidFill>
                          <a:effectLst/>
                          <a:latin typeface="+mn-lt"/>
                          <a:ea typeface="Calibri" panose="020F0502020204030204" pitchFamily="34" charset="0"/>
                          <a:cs typeface="Arial" panose="020B0604020202020204" pitchFamily="34" charset="0"/>
                        </a:rPr>
                        <a:t>;</a:t>
                      </a:r>
                      <a:endParaRPr lang="en-US" sz="1200">
                        <a:solidFill>
                          <a:srgbClr val="093B60"/>
                        </a:solidFill>
                        <a:effectLst/>
                        <a:latin typeface="+mn-lt"/>
                        <a:ea typeface="Calibri" panose="020F0502020204030204" pitchFamily="34" charset="0"/>
                        <a:cs typeface="Arial" panose="020B0604020202020204" pitchFamily="34" charset="0"/>
                      </a:endParaRPr>
                    </a:p>
                    <a:p>
                      <a:pPr marL="393065" marR="74295" indent="-325120">
                        <a:lnSpc>
                          <a:spcPct val="107000"/>
                        </a:lnSpc>
                        <a:spcBef>
                          <a:spcPts val="5"/>
                        </a:spcBef>
                        <a:spcAft>
                          <a:spcPts val="0"/>
                        </a:spcAft>
                      </a:pPr>
                      <a:r>
                        <a:rPr lang="en-US" sz="1200" u="sng">
                          <a:solidFill>
                            <a:srgbClr val="093B60"/>
                          </a:solidFill>
                          <a:effectLst/>
                          <a:latin typeface="+mn-lt"/>
                          <a:ea typeface="Calibri" panose="020F050202020403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Build</a:t>
                      </a:r>
                      <a:r>
                        <a:rPr lang="en-US" sz="1200" u="sng" spc="-25">
                          <a:solidFill>
                            <a:srgbClr val="093B60"/>
                          </a:solidFill>
                          <a:effectLst/>
                          <a:latin typeface="+mn-lt"/>
                          <a:ea typeface="Calibri" panose="020F050202020403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America/Buy</a:t>
                      </a:r>
                      <a:r>
                        <a:rPr lang="en-US" sz="1200" u="sng" spc="-35">
                          <a:solidFill>
                            <a:srgbClr val="093B60"/>
                          </a:solidFill>
                          <a:effectLst/>
                          <a:latin typeface="+mn-lt"/>
                          <a:ea typeface="Calibri" panose="020F050202020403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America</a:t>
                      </a:r>
                      <a:r>
                        <a:rPr lang="en-US" sz="1200" u="sng" spc="-25">
                          <a:solidFill>
                            <a:srgbClr val="093B60"/>
                          </a:solidFill>
                          <a:effectLst/>
                          <a:latin typeface="+mn-lt"/>
                          <a:ea typeface="Calibri" panose="020F050202020403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statutory</a:t>
                      </a:r>
                      <a:r>
                        <a:rPr lang="en-US" sz="1200" u="sng" spc="-30">
                          <a:solidFill>
                            <a:srgbClr val="093B60"/>
                          </a:solidFill>
                          <a:effectLst/>
                          <a:latin typeface="+mn-lt"/>
                          <a:ea typeface="Calibri" panose="020F050202020403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requirements</a:t>
                      </a:r>
                      <a:r>
                        <a:rPr lang="en-US" sz="1200" u="sng" spc="-20">
                          <a:solidFill>
                            <a:srgbClr val="093B60"/>
                          </a:solidFill>
                          <a:effectLst/>
                          <a:latin typeface="+mn-lt"/>
                          <a:ea typeface="Calibri" panose="020F050202020403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established</a:t>
                      </a:r>
                      <a:r>
                        <a:rPr lang="en-US" sz="1200" u="sng" spc="-25">
                          <a:solidFill>
                            <a:srgbClr val="093B60"/>
                          </a:solidFill>
                          <a:effectLst/>
                          <a:latin typeface="+mn-lt"/>
                          <a:ea typeface="Calibri" panose="020F050202020403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by</a:t>
                      </a:r>
                      <a:r>
                        <a:rPr lang="en-US" sz="1200" u="sng" spc="-35">
                          <a:solidFill>
                            <a:srgbClr val="093B60"/>
                          </a:solidFill>
                          <a:effectLst/>
                          <a:latin typeface="+mn-lt"/>
                          <a:ea typeface="Calibri" panose="020F050202020403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the</a:t>
                      </a:r>
                      <a:r>
                        <a:rPr lang="en-US" sz="1200">
                          <a:solidFill>
                            <a:srgbClr val="093B60"/>
                          </a:solidFill>
                          <a:effectLst/>
                          <a:latin typeface="+mn-lt"/>
                          <a:ea typeface="Calibri" panose="020F0502020204030204" pitchFamily="34" charset="0"/>
                          <a:cs typeface="Arial" panose="020B0604020202020204" pitchFamily="34" charset="0"/>
                        </a:rPr>
                        <a:t> </a:t>
                      </a:r>
                      <a:r>
                        <a:rPr lang="en-US" sz="1200" u="sng" spc="-10">
                          <a:solidFill>
                            <a:srgbClr val="093B60"/>
                          </a:solidFill>
                          <a:effectLst/>
                          <a:latin typeface="+mn-lt"/>
                          <a:ea typeface="Calibri" panose="020F050202020403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IIJA/BIL</a:t>
                      </a:r>
                      <a:r>
                        <a:rPr lang="en-US" sz="1200" spc="-10">
                          <a:solidFill>
                            <a:srgbClr val="093B60"/>
                          </a:solidFill>
                          <a:effectLst/>
                          <a:latin typeface="+mn-lt"/>
                          <a:ea typeface="Calibri" panose="020F0502020204030204" pitchFamily="34" charset="0"/>
                          <a:cs typeface="Arial" panose="020B0604020202020204" pitchFamily="34" charset="0"/>
                        </a:rPr>
                        <a:t>;</a:t>
                      </a:r>
                      <a:endParaRPr lang="en-US" sz="1200">
                        <a:solidFill>
                          <a:srgbClr val="093B60"/>
                        </a:solidFill>
                        <a:effectLst/>
                        <a:latin typeface="+mn-lt"/>
                        <a:ea typeface="Calibri" panose="020F0502020204030204" pitchFamily="34" charset="0"/>
                        <a:cs typeface="Arial" panose="020B0604020202020204" pitchFamily="34" charset="0"/>
                      </a:endParaRPr>
                    </a:p>
                    <a:p>
                      <a:pPr marL="393065" marR="74295" indent="-325120">
                        <a:lnSpc>
                          <a:spcPct val="107000"/>
                        </a:lnSpc>
                        <a:spcBef>
                          <a:spcPts val="5"/>
                        </a:spcBef>
                        <a:spcAft>
                          <a:spcPts val="0"/>
                        </a:spcAft>
                      </a:pPr>
                      <a:r>
                        <a:rPr lang="en-US" sz="1200" u="sng" spc="-10">
                          <a:solidFill>
                            <a:srgbClr val="093B60"/>
                          </a:solidFill>
                          <a:effectLst/>
                          <a:latin typeface="+mn-lt"/>
                          <a:ea typeface="Calibri" panose="020F050202020403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Buy America</a:t>
                      </a:r>
                      <a:r>
                        <a:rPr lang="en-US" sz="1200" u="sng" spc="-10">
                          <a:solidFill>
                            <a:srgbClr val="093B60"/>
                          </a:solidFill>
                          <a:effectLst/>
                          <a:latin typeface="+mn-lt"/>
                          <a:ea typeface="Calibri" panose="020F0502020204030204" pitchFamily="34" charset="0"/>
                          <a:cs typeface="Arial" panose="020B0604020202020204" pitchFamily="34" charset="0"/>
                        </a:rPr>
                        <a:t>;</a:t>
                      </a:r>
                      <a:endParaRPr lang="en-US" sz="1200">
                        <a:solidFill>
                          <a:srgbClr val="093B60"/>
                        </a:solidFill>
                        <a:effectLst/>
                        <a:latin typeface="+mn-lt"/>
                        <a:ea typeface="Calibri" panose="020F0502020204030204" pitchFamily="34" charset="0"/>
                        <a:cs typeface="Arial" panose="020B0604020202020204" pitchFamily="34" charset="0"/>
                      </a:endParaRPr>
                    </a:p>
                    <a:p>
                      <a:pPr marL="67945" marR="0">
                        <a:lnSpc>
                          <a:spcPts val="1255"/>
                        </a:lnSpc>
                        <a:spcBef>
                          <a:spcPts val="0"/>
                        </a:spcBef>
                        <a:spcAft>
                          <a:spcPts val="0"/>
                        </a:spcAft>
                      </a:pPr>
                      <a:r>
                        <a:rPr lang="en-US" sz="1200" u="sng">
                          <a:solidFill>
                            <a:srgbClr val="093B60"/>
                          </a:solidFill>
                          <a:effectLst/>
                          <a:latin typeface="+mn-lt"/>
                          <a:ea typeface="Calibri" panose="020F0502020204030204" pitchFamily="34" charset="0"/>
                          <a:cs typeface="Arial" panose="020B0604020202020204" pitchFamily="34" charset="0"/>
                          <a:hlinkClick r:id="rId17">
                            <a:extLst>
                              <a:ext uri="{A12FA001-AC4F-418D-AE19-62706E023703}">
                                <ahyp:hlinkClr xmlns:ahyp="http://schemas.microsoft.com/office/drawing/2018/hyperlinkcolor" val="tx"/>
                              </a:ext>
                            </a:extLst>
                          </a:hlinkClick>
                        </a:rPr>
                        <a:t>OMB-M-24-02</a:t>
                      </a:r>
                      <a:r>
                        <a:rPr lang="en-US" sz="1200" u="sng" spc="-45">
                          <a:solidFill>
                            <a:srgbClr val="093B60"/>
                          </a:solidFill>
                          <a:effectLst/>
                          <a:latin typeface="+mn-lt"/>
                          <a:ea typeface="Calibri" panose="020F0502020204030204" pitchFamily="34" charset="0"/>
                          <a:cs typeface="Arial" panose="020B0604020202020204" pitchFamily="34" charset="0"/>
                          <a:hlinkClick r:id="rId17">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17">
                            <a:extLst>
                              <a:ext uri="{A12FA001-AC4F-418D-AE19-62706E023703}">
                                <ahyp:hlinkClr xmlns:ahyp="http://schemas.microsoft.com/office/drawing/2018/hyperlinkcolor" val="tx"/>
                              </a:ext>
                            </a:extLst>
                          </a:hlinkClick>
                        </a:rPr>
                        <a:t>Memo;</a:t>
                      </a:r>
                      <a:r>
                        <a:rPr lang="en-US" sz="1200" spc="-15">
                          <a:solidFill>
                            <a:srgbClr val="093B60"/>
                          </a:solidFill>
                          <a:effectLst/>
                          <a:latin typeface="+mn-lt"/>
                          <a:ea typeface="Calibri" panose="020F0502020204030204" pitchFamily="34" charset="0"/>
                          <a:cs typeface="Arial" panose="020B0604020202020204" pitchFamily="34" charset="0"/>
                        </a:rPr>
                        <a:t> </a:t>
                      </a:r>
                      <a:r>
                        <a:rPr lang="en-US" sz="1200" spc="-25">
                          <a:solidFill>
                            <a:srgbClr val="093B60"/>
                          </a:solidFill>
                          <a:effectLst/>
                          <a:latin typeface="+mn-lt"/>
                          <a:ea typeface="Calibri" panose="020F0502020204030204" pitchFamily="34" charset="0"/>
                          <a:cs typeface="Arial" panose="020B0604020202020204" pitchFamily="34" charset="0"/>
                        </a:rPr>
                        <a:t>and</a:t>
                      </a:r>
                      <a:endParaRPr lang="en-US" sz="1200">
                        <a:solidFill>
                          <a:srgbClr val="093B60"/>
                        </a:solidFill>
                        <a:effectLst/>
                        <a:latin typeface="+mn-lt"/>
                        <a:ea typeface="Calibri" panose="020F0502020204030204" pitchFamily="34" charset="0"/>
                        <a:cs typeface="Arial" panose="020B0604020202020204" pitchFamily="34" charset="0"/>
                      </a:endParaRPr>
                    </a:p>
                    <a:p>
                      <a:pPr marL="67945" marR="0">
                        <a:lnSpc>
                          <a:spcPts val="1160"/>
                        </a:lnSpc>
                        <a:spcBef>
                          <a:spcPts val="10"/>
                        </a:spcBef>
                        <a:spcAft>
                          <a:spcPts val="0"/>
                        </a:spcAft>
                      </a:pPr>
                      <a:r>
                        <a:rPr lang="en-US" sz="1200" u="sng">
                          <a:solidFill>
                            <a:srgbClr val="093B60"/>
                          </a:solidFill>
                          <a:effectLst/>
                          <a:latin typeface="+mn-lt"/>
                          <a:ea typeface="Calibri" panose="020F050202020403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t>2</a:t>
                      </a:r>
                      <a:r>
                        <a:rPr lang="en-US" sz="1200" u="sng" spc="-5">
                          <a:solidFill>
                            <a:srgbClr val="093B60"/>
                          </a:solidFill>
                          <a:effectLst/>
                          <a:latin typeface="+mn-lt"/>
                          <a:ea typeface="Calibri" panose="020F050202020403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t>CFR 184</a:t>
                      </a:r>
                      <a:r>
                        <a:rPr lang="en-US" sz="1200" spc="-15">
                          <a:solidFill>
                            <a:srgbClr val="093B60"/>
                          </a:solidFill>
                          <a:effectLst/>
                          <a:latin typeface="+mn-lt"/>
                          <a:ea typeface="Calibri" panose="020F0502020204030204" pitchFamily="34" charset="0"/>
                          <a:cs typeface="Arial" panose="020B0604020202020204" pitchFamily="34" charset="0"/>
                        </a:rPr>
                        <a:t> </a:t>
                      </a:r>
                      <a:r>
                        <a:rPr lang="en-US" sz="1200">
                          <a:solidFill>
                            <a:srgbClr val="093B60"/>
                          </a:solidFill>
                          <a:effectLst/>
                          <a:latin typeface="+mn-lt"/>
                          <a:ea typeface="Calibri" panose="020F0502020204030204" pitchFamily="34" charset="0"/>
                          <a:cs typeface="Arial" panose="020B0604020202020204" pitchFamily="34" charset="0"/>
                        </a:rPr>
                        <a:t>(as </a:t>
                      </a:r>
                      <a:r>
                        <a:rPr lang="en-US" sz="1200" spc="-10">
                          <a:solidFill>
                            <a:srgbClr val="093B60"/>
                          </a:solidFill>
                          <a:effectLst/>
                          <a:latin typeface="+mn-lt"/>
                          <a:ea typeface="Calibri" panose="020F0502020204030204" pitchFamily="34" charset="0"/>
                          <a:cs typeface="Arial" panose="020B0604020202020204" pitchFamily="34" charset="0"/>
                        </a:rPr>
                        <a:t>applicable).</a:t>
                      </a:r>
                      <a:endParaRPr lang="en-US" sz="1200">
                        <a:solidFill>
                          <a:srgbClr val="093B60"/>
                        </a:solidFill>
                        <a:effectLst/>
                        <a:latin typeface="+mn-lt"/>
                        <a:ea typeface="Calibri" panose="020F0502020204030204" pitchFamily="34" charset="0"/>
                        <a:cs typeface="Arial" panose="020B0604020202020204" pitchFamily="34" charset="0"/>
                      </a:endParaRPr>
                    </a:p>
                  </a:txBody>
                  <a:tcPr marL="0" marR="0" marT="0" marB="0" anchor="ctr">
                    <a:lnL w="12700" cap="flat" cmpd="sng" algn="ctr">
                      <a:solidFill>
                        <a:srgbClr val="A0A2A6"/>
                      </a:solidFill>
                      <a:prstDash val="solid"/>
                      <a:round/>
                      <a:headEnd type="none" w="med" len="med"/>
                      <a:tailEnd type="none" w="med" len="med"/>
                    </a:lnL>
                    <a:lnR w="12700" cap="flat" cmpd="sng" algn="ctr">
                      <a:solidFill>
                        <a:srgbClr val="A0A2A6"/>
                      </a:solidFill>
                      <a:prstDash val="solid"/>
                      <a:round/>
                      <a:headEnd type="none" w="med" len="med"/>
                      <a:tailEnd type="none" w="med" len="med"/>
                    </a:lnR>
                    <a:lnT w="12700" cap="flat" cmpd="sng" algn="ctr">
                      <a:solidFill>
                        <a:srgbClr val="A0A2A6"/>
                      </a:solidFill>
                      <a:prstDash val="solid"/>
                      <a:round/>
                      <a:headEnd type="none" w="med" len="med"/>
                      <a:tailEnd type="none" w="med" len="med"/>
                    </a:lnT>
                    <a:lnB w="12700" cap="flat" cmpd="sng" algn="ctr">
                      <a:solidFill>
                        <a:srgbClr val="A0A2A6"/>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200" b="1" i="1">
                          <a:solidFill>
                            <a:srgbClr val="093B60"/>
                          </a:solidFill>
                          <a:effectLst/>
                          <a:latin typeface="+mn-lt"/>
                          <a:ea typeface="Calibri" panose="020F0502020204030204" pitchFamily="34" charset="0"/>
                          <a:cs typeface="Arial" panose="020B0604020202020204" pitchFamily="34" charset="0"/>
                        </a:rPr>
                        <a:t> </a:t>
                      </a:r>
                      <a:endParaRPr lang="en-US" sz="1200" b="1">
                        <a:solidFill>
                          <a:srgbClr val="093B60"/>
                        </a:solidFill>
                        <a:effectLst/>
                        <a:latin typeface="+mn-l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b="1" i="1">
                          <a:solidFill>
                            <a:srgbClr val="093B60"/>
                          </a:solidFill>
                          <a:effectLst/>
                          <a:latin typeface="+mn-lt"/>
                          <a:ea typeface="Calibri" panose="020F0502020204030204" pitchFamily="34" charset="0"/>
                          <a:cs typeface="Arial" panose="020B0604020202020204" pitchFamily="34" charset="0"/>
                        </a:rPr>
                        <a:t> </a:t>
                      </a:r>
                      <a:endParaRPr lang="en-US" sz="1200" b="1">
                        <a:solidFill>
                          <a:srgbClr val="093B60"/>
                        </a:solidFill>
                        <a:effectLst/>
                        <a:latin typeface="+mn-l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b="1" i="1">
                          <a:solidFill>
                            <a:srgbClr val="093B60"/>
                          </a:solidFill>
                          <a:effectLst/>
                          <a:latin typeface="+mn-lt"/>
                          <a:ea typeface="Calibri" panose="020F0502020204030204" pitchFamily="34" charset="0"/>
                          <a:cs typeface="Arial" panose="020B0604020202020204" pitchFamily="34" charset="0"/>
                        </a:rPr>
                        <a:t> </a:t>
                      </a:r>
                      <a:endParaRPr lang="en-US" sz="1200" b="1">
                        <a:solidFill>
                          <a:srgbClr val="093B60"/>
                        </a:solidFill>
                        <a:effectLst/>
                        <a:latin typeface="+mn-lt"/>
                        <a:ea typeface="Calibri" panose="020F0502020204030204" pitchFamily="34" charset="0"/>
                        <a:cs typeface="Arial" panose="020B0604020202020204" pitchFamily="34" charset="0"/>
                      </a:endParaRPr>
                    </a:p>
                    <a:p>
                      <a:pPr marL="67945" marR="0">
                        <a:lnSpc>
                          <a:spcPct val="107000"/>
                        </a:lnSpc>
                        <a:spcBef>
                          <a:spcPts val="0"/>
                        </a:spcBef>
                        <a:spcAft>
                          <a:spcPts val="0"/>
                        </a:spcAft>
                      </a:pPr>
                      <a:r>
                        <a:rPr lang="en-US" sz="1200" b="1" spc="-20">
                          <a:solidFill>
                            <a:srgbClr val="093B60"/>
                          </a:solidFill>
                          <a:effectLst/>
                          <a:latin typeface="+mn-lt"/>
                          <a:ea typeface="Calibri" panose="020F0502020204030204" pitchFamily="34" charset="0"/>
                          <a:cs typeface="Arial" panose="020B0604020202020204" pitchFamily="34" charset="0"/>
                        </a:rPr>
                        <a:t>BA and BABA</a:t>
                      </a:r>
                      <a:endParaRPr lang="en-US" sz="1200" b="1">
                        <a:solidFill>
                          <a:srgbClr val="093B60"/>
                        </a:solidFill>
                        <a:effectLst/>
                        <a:latin typeface="+mn-lt"/>
                        <a:ea typeface="Calibri" panose="020F0502020204030204" pitchFamily="34" charset="0"/>
                        <a:cs typeface="Arial" panose="020B0604020202020204" pitchFamily="34" charset="0"/>
                      </a:endParaRPr>
                    </a:p>
                  </a:txBody>
                  <a:tcPr marL="0" marR="0" marT="0" marB="0" anchor="ctr">
                    <a:lnL w="12700" cap="flat" cmpd="sng" algn="ctr">
                      <a:solidFill>
                        <a:srgbClr val="A0A2A6"/>
                      </a:solidFill>
                      <a:prstDash val="solid"/>
                      <a:round/>
                      <a:headEnd type="none" w="med" len="med"/>
                      <a:tailEnd type="none" w="med" len="med"/>
                    </a:lnL>
                    <a:lnR w="12700" cap="flat" cmpd="sng" algn="ctr">
                      <a:solidFill>
                        <a:srgbClr val="A0A2A6"/>
                      </a:solidFill>
                      <a:prstDash val="solid"/>
                      <a:round/>
                      <a:headEnd type="none" w="med" len="med"/>
                      <a:tailEnd type="none" w="med" len="med"/>
                    </a:lnR>
                    <a:lnT w="12700" cap="flat" cmpd="sng" algn="ctr">
                      <a:solidFill>
                        <a:srgbClr val="A0A2A6"/>
                      </a:solidFill>
                      <a:prstDash val="solid"/>
                      <a:round/>
                      <a:headEnd type="none" w="med" len="med"/>
                      <a:tailEnd type="none" w="med" len="med"/>
                    </a:lnT>
                    <a:lnB w="12700" cap="flat" cmpd="sng" algn="ctr">
                      <a:solidFill>
                        <a:srgbClr val="A0A2A6"/>
                      </a:solidFill>
                      <a:prstDash val="solid"/>
                      <a:round/>
                      <a:headEnd type="none" w="med" len="med"/>
                      <a:tailEnd type="none" w="med" len="med"/>
                    </a:lnB>
                    <a:solidFill>
                      <a:srgbClr val="F1F1F1"/>
                    </a:solidFill>
                  </a:tcPr>
                </a:tc>
                <a:extLst>
                  <a:ext uri="{0D108BD9-81ED-4DB2-BD59-A6C34878D82A}">
                    <a16:rowId xmlns:a16="http://schemas.microsoft.com/office/drawing/2014/main" val="1141841515"/>
                  </a:ext>
                </a:extLst>
              </a:tr>
              <a:tr h="315115">
                <a:tc>
                  <a:txBody>
                    <a:bodyPr/>
                    <a:lstStyle/>
                    <a:p>
                      <a:pPr marL="67945" marR="0">
                        <a:lnSpc>
                          <a:spcPts val="1270"/>
                        </a:lnSpc>
                        <a:spcBef>
                          <a:spcPts val="0"/>
                        </a:spcBef>
                        <a:spcAft>
                          <a:spcPts val="0"/>
                        </a:spcAft>
                      </a:pPr>
                      <a:r>
                        <a:rPr lang="en-US" sz="1200" u="sng">
                          <a:solidFill>
                            <a:srgbClr val="093B60"/>
                          </a:solidFill>
                          <a:effectLst/>
                          <a:latin typeface="+mn-lt"/>
                          <a:ea typeface="Calibri" panose="020F0502020204030204" pitchFamily="34" charset="0"/>
                          <a:cs typeface="Arial" panose="020B0604020202020204" pitchFamily="34" charset="0"/>
                          <a:hlinkClick r:id="rId19">
                            <a:extLst>
                              <a:ext uri="{A12FA001-AC4F-418D-AE19-62706E023703}">
                                <ahyp:hlinkClr xmlns:ahyp="http://schemas.microsoft.com/office/drawing/2018/hyperlinkcolor" val="tx"/>
                              </a:ext>
                            </a:extLst>
                          </a:hlinkClick>
                        </a:rPr>
                        <a:t>KYTC</a:t>
                      </a:r>
                      <a:r>
                        <a:rPr lang="en-US" sz="1200" u="sng" spc="-25">
                          <a:solidFill>
                            <a:srgbClr val="093B60"/>
                          </a:solidFill>
                          <a:effectLst/>
                          <a:latin typeface="+mn-lt"/>
                          <a:ea typeface="Calibri" panose="020F0502020204030204" pitchFamily="34" charset="0"/>
                          <a:cs typeface="Arial" panose="020B0604020202020204" pitchFamily="34" charset="0"/>
                          <a:hlinkClick r:id="rId19">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19">
                            <a:extLst>
                              <a:ext uri="{A12FA001-AC4F-418D-AE19-62706E023703}">
                                <ahyp:hlinkClr xmlns:ahyp="http://schemas.microsoft.com/office/drawing/2018/hyperlinkcolor" val="tx"/>
                              </a:ext>
                            </a:extLst>
                          </a:hlinkClick>
                        </a:rPr>
                        <a:t>Standard</a:t>
                      </a:r>
                      <a:r>
                        <a:rPr lang="en-US" sz="1200" u="sng" spc="-20">
                          <a:solidFill>
                            <a:srgbClr val="093B60"/>
                          </a:solidFill>
                          <a:effectLst/>
                          <a:latin typeface="+mn-lt"/>
                          <a:ea typeface="Calibri" panose="020F0502020204030204" pitchFamily="34" charset="0"/>
                          <a:cs typeface="Arial" panose="020B0604020202020204" pitchFamily="34" charset="0"/>
                          <a:hlinkClick r:id="rId19">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19">
                            <a:extLst>
                              <a:ext uri="{A12FA001-AC4F-418D-AE19-62706E023703}">
                                <ahyp:hlinkClr xmlns:ahyp="http://schemas.microsoft.com/office/drawing/2018/hyperlinkcolor" val="tx"/>
                              </a:ext>
                            </a:extLst>
                          </a:hlinkClick>
                        </a:rPr>
                        <a:t>Specifications</a:t>
                      </a:r>
                      <a:r>
                        <a:rPr lang="en-US" sz="1200" u="sng" spc="-20">
                          <a:solidFill>
                            <a:srgbClr val="093B60"/>
                          </a:solidFill>
                          <a:effectLst/>
                          <a:latin typeface="+mn-lt"/>
                          <a:ea typeface="Calibri" panose="020F0502020204030204" pitchFamily="34" charset="0"/>
                          <a:cs typeface="Arial" panose="020B0604020202020204" pitchFamily="34" charset="0"/>
                          <a:hlinkClick r:id="rId19">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19">
                            <a:extLst>
                              <a:ext uri="{A12FA001-AC4F-418D-AE19-62706E023703}">
                                <ahyp:hlinkClr xmlns:ahyp="http://schemas.microsoft.com/office/drawing/2018/hyperlinkcolor" val="tx"/>
                              </a:ext>
                            </a:extLst>
                          </a:hlinkClick>
                        </a:rPr>
                        <a:t>for</a:t>
                      </a:r>
                      <a:r>
                        <a:rPr lang="en-US" sz="1200" u="sng" spc="-15">
                          <a:solidFill>
                            <a:srgbClr val="093B60"/>
                          </a:solidFill>
                          <a:effectLst/>
                          <a:latin typeface="+mn-lt"/>
                          <a:ea typeface="Calibri" panose="020F0502020204030204" pitchFamily="34" charset="0"/>
                          <a:cs typeface="Arial" panose="020B0604020202020204" pitchFamily="34" charset="0"/>
                          <a:hlinkClick r:id="rId19">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19">
                            <a:extLst>
                              <a:ext uri="{A12FA001-AC4F-418D-AE19-62706E023703}">
                                <ahyp:hlinkClr xmlns:ahyp="http://schemas.microsoft.com/office/drawing/2018/hyperlinkcolor" val="tx"/>
                              </a:ext>
                            </a:extLst>
                          </a:hlinkClick>
                        </a:rPr>
                        <a:t>Road</a:t>
                      </a:r>
                      <a:r>
                        <a:rPr lang="en-US" sz="1200" u="sng" spc="-30">
                          <a:solidFill>
                            <a:srgbClr val="093B60"/>
                          </a:solidFill>
                          <a:effectLst/>
                          <a:latin typeface="+mn-lt"/>
                          <a:ea typeface="Calibri" panose="020F0502020204030204" pitchFamily="34" charset="0"/>
                          <a:cs typeface="Arial" panose="020B0604020202020204" pitchFamily="34" charset="0"/>
                          <a:hlinkClick r:id="rId19">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19">
                            <a:extLst>
                              <a:ext uri="{A12FA001-AC4F-418D-AE19-62706E023703}">
                                <ahyp:hlinkClr xmlns:ahyp="http://schemas.microsoft.com/office/drawing/2018/hyperlinkcolor" val="tx"/>
                              </a:ext>
                            </a:extLst>
                          </a:hlinkClick>
                        </a:rPr>
                        <a:t>and</a:t>
                      </a:r>
                      <a:r>
                        <a:rPr lang="en-US" sz="1200" u="sng" spc="-20">
                          <a:solidFill>
                            <a:srgbClr val="093B60"/>
                          </a:solidFill>
                          <a:effectLst/>
                          <a:latin typeface="+mn-lt"/>
                          <a:ea typeface="Calibri" panose="020F0502020204030204" pitchFamily="34" charset="0"/>
                          <a:cs typeface="Arial" panose="020B0604020202020204" pitchFamily="34" charset="0"/>
                          <a:hlinkClick r:id="rId19">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19">
                            <a:extLst>
                              <a:ext uri="{A12FA001-AC4F-418D-AE19-62706E023703}">
                                <ahyp:hlinkClr xmlns:ahyp="http://schemas.microsoft.com/office/drawing/2018/hyperlinkcolor" val="tx"/>
                              </a:ext>
                            </a:extLst>
                          </a:hlinkClick>
                        </a:rPr>
                        <a:t>Bridge</a:t>
                      </a:r>
                      <a:r>
                        <a:rPr lang="en-US" sz="1200" u="sng" spc="-20">
                          <a:solidFill>
                            <a:srgbClr val="093B60"/>
                          </a:solidFill>
                          <a:effectLst/>
                          <a:latin typeface="+mn-lt"/>
                          <a:ea typeface="Calibri" panose="020F0502020204030204" pitchFamily="34" charset="0"/>
                          <a:cs typeface="Arial" panose="020B0604020202020204" pitchFamily="34" charset="0"/>
                          <a:hlinkClick r:id="rId19">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19">
                            <a:extLst>
                              <a:ext uri="{A12FA001-AC4F-418D-AE19-62706E023703}">
                                <ahyp:hlinkClr xmlns:ahyp="http://schemas.microsoft.com/office/drawing/2018/hyperlinkcolor" val="tx"/>
                              </a:ext>
                            </a:extLst>
                          </a:hlinkClick>
                        </a:rPr>
                        <a:t>Construction</a:t>
                      </a:r>
                      <a:r>
                        <a:rPr lang="en-US" sz="1200" u="sng" spc="-20">
                          <a:solidFill>
                            <a:srgbClr val="093B60"/>
                          </a:solidFill>
                          <a:effectLst/>
                          <a:latin typeface="+mn-lt"/>
                          <a:ea typeface="Calibri" panose="020F0502020204030204" pitchFamily="34" charset="0"/>
                          <a:cs typeface="Arial" panose="020B0604020202020204" pitchFamily="34" charset="0"/>
                          <a:hlinkClick r:id="rId19">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19">
                            <a:extLst>
                              <a:ext uri="{A12FA001-AC4F-418D-AE19-62706E023703}">
                                <ahyp:hlinkClr xmlns:ahyp="http://schemas.microsoft.com/office/drawing/2018/hyperlinkcolor" val="tx"/>
                              </a:ext>
                            </a:extLst>
                          </a:hlinkClick>
                        </a:rPr>
                        <a:t>Edition</a:t>
                      </a:r>
                      <a:r>
                        <a:rPr lang="en-US" sz="1200" u="sng" spc="-45">
                          <a:solidFill>
                            <a:srgbClr val="093B60"/>
                          </a:solidFill>
                          <a:effectLst/>
                          <a:latin typeface="+mn-lt"/>
                          <a:ea typeface="Calibri" panose="020F0502020204030204" pitchFamily="34" charset="0"/>
                          <a:cs typeface="Arial" panose="020B0604020202020204" pitchFamily="34" charset="0"/>
                          <a:hlinkClick r:id="rId19">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19">
                            <a:extLst>
                              <a:ext uri="{A12FA001-AC4F-418D-AE19-62706E023703}">
                                <ahyp:hlinkClr xmlns:ahyp="http://schemas.microsoft.com/office/drawing/2018/hyperlinkcolor" val="tx"/>
                              </a:ext>
                            </a:extLst>
                          </a:hlinkClick>
                        </a:rPr>
                        <a:t>of</a:t>
                      </a:r>
                      <a:r>
                        <a:rPr lang="en-US" sz="1200">
                          <a:solidFill>
                            <a:srgbClr val="093B60"/>
                          </a:solidFill>
                          <a:effectLst/>
                          <a:latin typeface="+mn-lt"/>
                          <a:ea typeface="Calibri" panose="020F0502020204030204" pitchFamily="34" charset="0"/>
                          <a:cs typeface="Arial" panose="020B0604020202020204" pitchFamily="34" charset="0"/>
                        </a:rPr>
                        <a:t> </a:t>
                      </a:r>
                      <a:r>
                        <a:rPr lang="en-US" sz="1200" u="sng">
                          <a:solidFill>
                            <a:srgbClr val="093B60"/>
                          </a:solidFill>
                          <a:effectLst/>
                          <a:latin typeface="+mn-lt"/>
                          <a:ea typeface="Calibri" panose="020F0502020204030204" pitchFamily="34" charset="0"/>
                          <a:cs typeface="Arial" panose="020B0604020202020204" pitchFamily="34" charset="0"/>
                          <a:hlinkClick r:id="rId19">
                            <a:extLst>
                              <a:ext uri="{A12FA001-AC4F-418D-AE19-62706E023703}">
                                <ahyp:hlinkClr xmlns:ahyp="http://schemas.microsoft.com/office/drawing/2018/hyperlinkcolor" val="tx"/>
                              </a:ext>
                            </a:extLst>
                          </a:hlinkClick>
                        </a:rPr>
                        <a:t>2019</a:t>
                      </a:r>
                      <a:r>
                        <a:rPr lang="en-US" sz="1200">
                          <a:solidFill>
                            <a:srgbClr val="093B60"/>
                          </a:solidFill>
                          <a:effectLst/>
                          <a:latin typeface="+mn-lt"/>
                          <a:ea typeface="Calibri" panose="020F0502020204030204" pitchFamily="34" charset="0"/>
                          <a:cs typeface="Arial" panose="020B0604020202020204" pitchFamily="34" charset="0"/>
                        </a:rPr>
                        <a:t> (as applicable)</a:t>
                      </a:r>
                    </a:p>
                  </a:txBody>
                  <a:tcPr marL="0" marR="0" marT="0" marB="0" anchor="ctr">
                    <a:lnL w="12700" cap="flat" cmpd="sng" algn="ctr">
                      <a:solidFill>
                        <a:srgbClr val="A0A2A6"/>
                      </a:solidFill>
                      <a:prstDash val="solid"/>
                      <a:round/>
                      <a:headEnd type="none" w="med" len="med"/>
                      <a:tailEnd type="none" w="med" len="med"/>
                    </a:lnL>
                    <a:lnR w="12700" cap="flat" cmpd="sng" algn="ctr">
                      <a:solidFill>
                        <a:srgbClr val="A0A2A6"/>
                      </a:solidFill>
                      <a:prstDash val="solid"/>
                      <a:round/>
                      <a:headEnd type="none" w="med" len="med"/>
                      <a:tailEnd type="none" w="med" len="med"/>
                    </a:lnR>
                    <a:lnT w="12700" cap="flat" cmpd="sng" algn="ctr">
                      <a:solidFill>
                        <a:srgbClr val="A0A2A6"/>
                      </a:solidFill>
                      <a:prstDash val="solid"/>
                      <a:round/>
                      <a:headEnd type="none" w="med" len="med"/>
                      <a:tailEnd type="none" w="med" len="med"/>
                    </a:lnT>
                    <a:lnB w="12700" cap="flat" cmpd="sng" algn="ctr">
                      <a:solidFill>
                        <a:srgbClr val="A0A2A6"/>
                      </a:solidFill>
                      <a:prstDash val="solid"/>
                      <a:round/>
                      <a:headEnd type="none" w="med" len="med"/>
                      <a:tailEnd type="none" w="med" len="med"/>
                    </a:lnB>
                    <a:noFill/>
                  </a:tcPr>
                </a:tc>
                <a:tc>
                  <a:txBody>
                    <a:bodyPr/>
                    <a:lstStyle/>
                    <a:p>
                      <a:pPr marL="67945" marR="0">
                        <a:lnSpc>
                          <a:spcPct val="107000"/>
                        </a:lnSpc>
                        <a:spcBef>
                          <a:spcPts val="635"/>
                        </a:spcBef>
                        <a:spcAft>
                          <a:spcPts val="0"/>
                        </a:spcAft>
                      </a:pPr>
                      <a:r>
                        <a:rPr lang="en-US" sz="1200" b="1">
                          <a:solidFill>
                            <a:srgbClr val="093B60"/>
                          </a:solidFill>
                          <a:effectLst/>
                          <a:latin typeface="+mn-lt"/>
                          <a:ea typeface="Calibri" panose="020F0502020204030204" pitchFamily="34" charset="0"/>
                          <a:cs typeface="Arial" panose="020B0604020202020204" pitchFamily="34" charset="0"/>
                        </a:rPr>
                        <a:t>KYTC</a:t>
                      </a:r>
                      <a:r>
                        <a:rPr lang="en-US" sz="1200" b="1" spc="-25">
                          <a:solidFill>
                            <a:srgbClr val="093B60"/>
                          </a:solidFill>
                          <a:effectLst/>
                          <a:latin typeface="+mn-lt"/>
                          <a:ea typeface="Calibri" panose="020F0502020204030204" pitchFamily="34" charset="0"/>
                          <a:cs typeface="Arial" panose="020B0604020202020204" pitchFamily="34" charset="0"/>
                        </a:rPr>
                        <a:t> </a:t>
                      </a:r>
                      <a:r>
                        <a:rPr lang="en-US" sz="1200" b="1">
                          <a:solidFill>
                            <a:srgbClr val="093B60"/>
                          </a:solidFill>
                          <a:effectLst/>
                          <a:latin typeface="+mn-lt"/>
                          <a:ea typeface="Calibri" panose="020F0502020204030204" pitchFamily="34" charset="0"/>
                          <a:cs typeface="Arial" panose="020B0604020202020204" pitchFamily="34" charset="0"/>
                        </a:rPr>
                        <a:t>Standard</a:t>
                      </a:r>
                      <a:r>
                        <a:rPr lang="en-US" sz="1200" b="1" spc="-10">
                          <a:solidFill>
                            <a:srgbClr val="093B60"/>
                          </a:solidFill>
                          <a:effectLst/>
                          <a:latin typeface="+mn-lt"/>
                          <a:ea typeface="Calibri" panose="020F0502020204030204" pitchFamily="34" charset="0"/>
                          <a:cs typeface="Arial" panose="020B0604020202020204" pitchFamily="34" charset="0"/>
                        </a:rPr>
                        <a:t> Specifications</a:t>
                      </a:r>
                      <a:endParaRPr lang="en-US" sz="1200" b="1">
                        <a:solidFill>
                          <a:srgbClr val="093B60"/>
                        </a:solidFill>
                        <a:effectLst/>
                        <a:latin typeface="+mn-lt"/>
                        <a:ea typeface="Calibri" panose="020F0502020204030204" pitchFamily="34" charset="0"/>
                        <a:cs typeface="Arial" panose="020B0604020202020204" pitchFamily="34" charset="0"/>
                      </a:endParaRPr>
                    </a:p>
                  </a:txBody>
                  <a:tcPr marL="0" marR="0" marT="0" marB="0" anchor="ctr">
                    <a:lnL w="12700" cap="flat" cmpd="sng" algn="ctr">
                      <a:solidFill>
                        <a:srgbClr val="A0A2A6"/>
                      </a:solidFill>
                      <a:prstDash val="solid"/>
                      <a:round/>
                      <a:headEnd type="none" w="med" len="med"/>
                      <a:tailEnd type="none" w="med" len="med"/>
                    </a:lnL>
                    <a:lnR w="12700" cap="flat" cmpd="sng" algn="ctr">
                      <a:solidFill>
                        <a:srgbClr val="A0A2A6"/>
                      </a:solidFill>
                      <a:prstDash val="solid"/>
                      <a:round/>
                      <a:headEnd type="none" w="med" len="med"/>
                      <a:tailEnd type="none" w="med" len="med"/>
                    </a:lnR>
                    <a:lnT w="12700" cap="flat" cmpd="sng" algn="ctr">
                      <a:solidFill>
                        <a:srgbClr val="A0A2A6"/>
                      </a:solidFill>
                      <a:prstDash val="solid"/>
                      <a:round/>
                      <a:headEnd type="none" w="med" len="med"/>
                      <a:tailEnd type="none" w="med" len="med"/>
                    </a:lnT>
                    <a:lnB w="12700" cap="flat" cmpd="sng" algn="ctr">
                      <a:solidFill>
                        <a:srgbClr val="A0A2A6"/>
                      </a:solidFill>
                      <a:prstDash val="solid"/>
                      <a:round/>
                      <a:headEnd type="none" w="med" len="med"/>
                      <a:tailEnd type="none" w="med" len="med"/>
                    </a:lnB>
                    <a:solidFill>
                      <a:srgbClr val="F1F1F1"/>
                    </a:solidFill>
                  </a:tcPr>
                </a:tc>
                <a:extLst>
                  <a:ext uri="{0D108BD9-81ED-4DB2-BD59-A6C34878D82A}">
                    <a16:rowId xmlns:a16="http://schemas.microsoft.com/office/drawing/2014/main" val="2782857285"/>
                  </a:ext>
                </a:extLst>
              </a:tr>
              <a:tr h="229512">
                <a:tc>
                  <a:txBody>
                    <a:bodyPr/>
                    <a:lstStyle/>
                    <a:p>
                      <a:pPr marL="67945" marR="0">
                        <a:lnSpc>
                          <a:spcPct val="107000"/>
                        </a:lnSpc>
                        <a:spcBef>
                          <a:spcPts val="255"/>
                        </a:spcBef>
                        <a:spcAft>
                          <a:spcPts val="0"/>
                        </a:spcAft>
                      </a:pPr>
                      <a:r>
                        <a:rPr lang="en-US" sz="1200" u="sng">
                          <a:solidFill>
                            <a:srgbClr val="093B60"/>
                          </a:solidFill>
                          <a:effectLst/>
                          <a:latin typeface="+mn-lt"/>
                          <a:ea typeface="Calibri" panose="020F0502020204030204" pitchFamily="34" charset="0"/>
                          <a:cs typeface="Arial" panose="020B0604020202020204" pitchFamily="34" charset="0"/>
                          <a:hlinkClick r:id="rId20">
                            <a:extLst>
                              <a:ext uri="{A12FA001-AC4F-418D-AE19-62706E023703}">
                                <ahyp:hlinkClr xmlns:ahyp="http://schemas.microsoft.com/office/drawing/2018/hyperlinkcolor" val="tx"/>
                              </a:ext>
                            </a:extLst>
                          </a:hlinkClick>
                        </a:rPr>
                        <a:t>2018</a:t>
                      </a:r>
                      <a:r>
                        <a:rPr lang="en-US" sz="1200" u="sng" spc="-25">
                          <a:solidFill>
                            <a:srgbClr val="093B60"/>
                          </a:solidFill>
                          <a:effectLst/>
                          <a:latin typeface="+mn-lt"/>
                          <a:ea typeface="Calibri" panose="020F0502020204030204" pitchFamily="34" charset="0"/>
                          <a:cs typeface="Arial" panose="020B0604020202020204" pitchFamily="34" charset="0"/>
                          <a:hlinkClick r:id="rId20">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20">
                            <a:extLst>
                              <a:ext uri="{A12FA001-AC4F-418D-AE19-62706E023703}">
                                <ahyp:hlinkClr xmlns:ahyp="http://schemas.microsoft.com/office/drawing/2018/hyperlinkcolor" val="tx"/>
                              </a:ext>
                            </a:extLst>
                          </a:hlinkClick>
                        </a:rPr>
                        <a:t>Kentucky</a:t>
                      </a:r>
                      <a:r>
                        <a:rPr lang="en-US" sz="1200" u="sng" spc="-15">
                          <a:solidFill>
                            <a:srgbClr val="093B60"/>
                          </a:solidFill>
                          <a:effectLst/>
                          <a:latin typeface="+mn-lt"/>
                          <a:ea typeface="Calibri" panose="020F0502020204030204" pitchFamily="34" charset="0"/>
                          <a:cs typeface="Arial" panose="020B0604020202020204" pitchFamily="34" charset="0"/>
                          <a:hlinkClick r:id="rId20">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20">
                            <a:extLst>
                              <a:ext uri="{A12FA001-AC4F-418D-AE19-62706E023703}">
                                <ahyp:hlinkClr xmlns:ahyp="http://schemas.microsoft.com/office/drawing/2018/hyperlinkcolor" val="tx"/>
                              </a:ext>
                            </a:extLst>
                          </a:hlinkClick>
                        </a:rPr>
                        <a:t>Building</a:t>
                      </a:r>
                      <a:r>
                        <a:rPr lang="en-US" sz="1200" u="sng" spc="-20">
                          <a:solidFill>
                            <a:srgbClr val="093B60"/>
                          </a:solidFill>
                          <a:effectLst/>
                          <a:latin typeface="+mn-lt"/>
                          <a:ea typeface="Calibri" panose="020F0502020204030204" pitchFamily="34" charset="0"/>
                          <a:cs typeface="Arial" panose="020B0604020202020204" pitchFamily="34" charset="0"/>
                          <a:hlinkClick r:id="rId20">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20">
                            <a:extLst>
                              <a:ext uri="{A12FA001-AC4F-418D-AE19-62706E023703}">
                                <ahyp:hlinkClr xmlns:ahyp="http://schemas.microsoft.com/office/drawing/2018/hyperlinkcolor" val="tx"/>
                              </a:ext>
                            </a:extLst>
                          </a:hlinkClick>
                        </a:rPr>
                        <a:t>Code</a:t>
                      </a:r>
                      <a:r>
                        <a:rPr lang="en-US" sz="1200" spc="-15">
                          <a:solidFill>
                            <a:srgbClr val="093B60"/>
                          </a:solidFill>
                          <a:effectLst/>
                          <a:latin typeface="+mn-lt"/>
                          <a:ea typeface="Calibri" panose="020F0502020204030204" pitchFamily="34" charset="0"/>
                          <a:cs typeface="Arial" panose="020B0604020202020204" pitchFamily="34" charset="0"/>
                        </a:rPr>
                        <a:t> </a:t>
                      </a:r>
                      <a:r>
                        <a:rPr lang="en-US" sz="1200">
                          <a:solidFill>
                            <a:srgbClr val="093B60"/>
                          </a:solidFill>
                          <a:effectLst/>
                          <a:latin typeface="+mn-lt"/>
                          <a:ea typeface="Calibri" panose="020F0502020204030204" pitchFamily="34" charset="0"/>
                          <a:cs typeface="Arial" panose="020B0604020202020204" pitchFamily="34" charset="0"/>
                        </a:rPr>
                        <a:t>(as</a:t>
                      </a:r>
                      <a:r>
                        <a:rPr lang="en-US" sz="1200" spc="-30">
                          <a:solidFill>
                            <a:srgbClr val="093B60"/>
                          </a:solidFill>
                          <a:effectLst/>
                          <a:latin typeface="+mn-lt"/>
                          <a:ea typeface="Calibri" panose="020F0502020204030204" pitchFamily="34" charset="0"/>
                          <a:cs typeface="Arial" panose="020B0604020202020204" pitchFamily="34" charset="0"/>
                        </a:rPr>
                        <a:t> </a:t>
                      </a:r>
                      <a:r>
                        <a:rPr lang="en-US" sz="1200" spc="-10">
                          <a:solidFill>
                            <a:srgbClr val="093B60"/>
                          </a:solidFill>
                          <a:effectLst/>
                          <a:latin typeface="+mn-lt"/>
                          <a:ea typeface="Calibri" panose="020F0502020204030204" pitchFamily="34" charset="0"/>
                          <a:cs typeface="Arial" panose="020B0604020202020204" pitchFamily="34" charset="0"/>
                        </a:rPr>
                        <a:t>applicable)</a:t>
                      </a:r>
                      <a:endParaRPr lang="en-US" sz="1200">
                        <a:solidFill>
                          <a:srgbClr val="093B60"/>
                        </a:solidFill>
                        <a:effectLst/>
                        <a:latin typeface="+mn-lt"/>
                        <a:ea typeface="Calibri" panose="020F0502020204030204" pitchFamily="34" charset="0"/>
                        <a:cs typeface="Arial" panose="020B0604020202020204" pitchFamily="34" charset="0"/>
                      </a:endParaRPr>
                    </a:p>
                  </a:txBody>
                  <a:tcPr marL="0" marR="0" marT="0" marB="0" anchor="ctr">
                    <a:lnL w="12700" cap="flat" cmpd="sng" algn="ctr">
                      <a:solidFill>
                        <a:srgbClr val="A0A2A6"/>
                      </a:solidFill>
                      <a:prstDash val="solid"/>
                      <a:round/>
                      <a:headEnd type="none" w="med" len="med"/>
                      <a:tailEnd type="none" w="med" len="med"/>
                    </a:lnL>
                    <a:lnR w="12700" cap="flat" cmpd="sng" algn="ctr">
                      <a:solidFill>
                        <a:srgbClr val="A0A2A6"/>
                      </a:solidFill>
                      <a:prstDash val="solid"/>
                      <a:round/>
                      <a:headEnd type="none" w="med" len="med"/>
                      <a:tailEnd type="none" w="med" len="med"/>
                    </a:lnR>
                    <a:lnT w="12700" cap="flat" cmpd="sng" algn="ctr">
                      <a:solidFill>
                        <a:srgbClr val="A0A2A6"/>
                      </a:solidFill>
                      <a:prstDash val="solid"/>
                      <a:round/>
                      <a:headEnd type="none" w="med" len="med"/>
                      <a:tailEnd type="none" w="med" len="med"/>
                    </a:lnT>
                    <a:lnB w="12700" cap="flat" cmpd="sng" algn="ctr">
                      <a:solidFill>
                        <a:srgbClr val="A0A2A6"/>
                      </a:solidFill>
                      <a:prstDash val="solid"/>
                      <a:round/>
                      <a:headEnd type="none" w="med" len="med"/>
                      <a:tailEnd type="none" w="med" len="med"/>
                    </a:lnB>
                    <a:noFill/>
                  </a:tcPr>
                </a:tc>
                <a:tc>
                  <a:txBody>
                    <a:bodyPr/>
                    <a:lstStyle/>
                    <a:p>
                      <a:pPr marL="67945" marR="0">
                        <a:lnSpc>
                          <a:spcPct val="107000"/>
                        </a:lnSpc>
                        <a:spcBef>
                          <a:spcPts val="255"/>
                        </a:spcBef>
                        <a:spcAft>
                          <a:spcPts val="0"/>
                        </a:spcAft>
                      </a:pPr>
                      <a:r>
                        <a:rPr lang="en-US" sz="1200" b="1">
                          <a:solidFill>
                            <a:srgbClr val="093B60"/>
                          </a:solidFill>
                          <a:effectLst/>
                          <a:latin typeface="+mn-lt"/>
                          <a:ea typeface="Calibri" panose="020F0502020204030204" pitchFamily="34" charset="0"/>
                          <a:cs typeface="Arial" panose="020B0604020202020204" pitchFamily="34" charset="0"/>
                        </a:rPr>
                        <a:t>Building</a:t>
                      </a:r>
                      <a:r>
                        <a:rPr lang="en-US" sz="1200" b="1" spc="-50">
                          <a:solidFill>
                            <a:srgbClr val="093B60"/>
                          </a:solidFill>
                          <a:effectLst/>
                          <a:latin typeface="+mn-lt"/>
                          <a:ea typeface="Calibri" panose="020F0502020204030204" pitchFamily="34" charset="0"/>
                          <a:cs typeface="Arial" panose="020B0604020202020204" pitchFamily="34" charset="0"/>
                        </a:rPr>
                        <a:t> </a:t>
                      </a:r>
                      <a:r>
                        <a:rPr lang="en-US" sz="1200" b="1" spc="-20">
                          <a:solidFill>
                            <a:srgbClr val="093B60"/>
                          </a:solidFill>
                          <a:effectLst/>
                          <a:latin typeface="+mn-lt"/>
                          <a:ea typeface="Calibri" panose="020F0502020204030204" pitchFamily="34" charset="0"/>
                          <a:cs typeface="Arial" panose="020B0604020202020204" pitchFamily="34" charset="0"/>
                        </a:rPr>
                        <a:t>Code</a:t>
                      </a:r>
                      <a:endParaRPr lang="en-US" sz="1200" b="1">
                        <a:solidFill>
                          <a:srgbClr val="093B60"/>
                        </a:solidFill>
                        <a:effectLst/>
                        <a:latin typeface="+mn-lt"/>
                        <a:ea typeface="Calibri" panose="020F0502020204030204" pitchFamily="34" charset="0"/>
                        <a:cs typeface="Arial" panose="020B0604020202020204" pitchFamily="34" charset="0"/>
                      </a:endParaRPr>
                    </a:p>
                  </a:txBody>
                  <a:tcPr marL="0" marR="0" marT="0" marB="0" anchor="ctr">
                    <a:lnL w="12700" cap="flat" cmpd="sng" algn="ctr">
                      <a:solidFill>
                        <a:srgbClr val="A0A2A6"/>
                      </a:solidFill>
                      <a:prstDash val="solid"/>
                      <a:round/>
                      <a:headEnd type="none" w="med" len="med"/>
                      <a:tailEnd type="none" w="med" len="med"/>
                    </a:lnL>
                    <a:lnR w="12700" cap="flat" cmpd="sng" algn="ctr">
                      <a:solidFill>
                        <a:srgbClr val="A0A2A6"/>
                      </a:solidFill>
                      <a:prstDash val="solid"/>
                      <a:round/>
                      <a:headEnd type="none" w="med" len="med"/>
                      <a:tailEnd type="none" w="med" len="med"/>
                    </a:lnR>
                    <a:lnT w="12700" cap="flat" cmpd="sng" algn="ctr">
                      <a:solidFill>
                        <a:srgbClr val="A0A2A6"/>
                      </a:solidFill>
                      <a:prstDash val="solid"/>
                      <a:round/>
                      <a:headEnd type="none" w="med" len="med"/>
                      <a:tailEnd type="none" w="med" len="med"/>
                    </a:lnT>
                    <a:lnB w="12700" cap="flat" cmpd="sng" algn="ctr">
                      <a:solidFill>
                        <a:srgbClr val="A0A2A6"/>
                      </a:solidFill>
                      <a:prstDash val="solid"/>
                      <a:round/>
                      <a:headEnd type="none" w="med" len="med"/>
                      <a:tailEnd type="none" w="med" len="med"/>
                    </a:lnB>
                    <a:solidFill>
                      <a:srgbClr val="F1F1F1"/>
                    </a:solidFill>
                  </a:tcPr>
                </a:tc>
                <a:extLst>
                  <a:ext uri="{0D108BD9-81ED-4DB2-BD59-A6C34878D82A}">
                    <a16:rowId xmlns:a16="http://schemas.microsoft.com/office/drawing/2014/main" val="2372935173"/>
                  </a:ext>
                </a:extLst>
              </a:tr>
              <a:tr h="230154">
                <a:tc>
                  <a:txBody>
                    <a:bodyPr/>
                    <a:lstStyle/>
                    <a:p>
                      <a:pPr marL="67945" marR="0">
                        <a:lnSpc>
                          <a:spcPct val="107000"/>
                        </a:lnSpc>
                        <a:spcBef>
                          <a:spcPts val="275"/>
                        </a:spcBef>
                        <a:spcAft>
                          <a:spcPts val="0"/>
                        </a:spcAft>
                      </a:pPr>
                      <a:r>
                        <a:rPr lang="en-US" sz="1200" u="sng">
                          <a:solidFill>
                            <a:srgbClr val="093B60"/>
                          </a:solidFill>
                          <a:effectLst/>
                          <a:latin typeface="+mn-lt"/>
                          <a:ea typeface="Calibri" panose="020F0502020204030204" pitchFamily="34" charset="0"/>
                          <a:cs typeface="Arial" panose="020B0604020202020204" pitchFamily="34" charset="0"/>
                          <a:hlinkClick r:id="rId21">
                            <a:extLst>
                              <a:ext uri="{A12FA001-AC4F-418D-AE19-62706E023703}">
                                <ahyp:hlinkClr xmlns:ahyp="http://schemas.microsoft.com/office/drawing/2018/hyperlinkcolor" val="tx"/>
                              </a:ext>
                            </a:extLst>
                          </a:hlinkClick>
                        </a:rPr>
                        <a:t>National</a:t>
                      </a:r>
                      <a:r>
                        <a:rPr lang="en-US" sz="1200" u="sng" spc="-20">
                          <a:solidFill>
                            <a:srgbClr val="093B60"/>
                          </a:solidFill>
                          <a:effectLst/>
                          <a:latin typeface="+mn-lt"/>
                          <a:ea typeface="Calibri" panose="020F0502020204030204" pitchFamily="34" charset="0"/>
                          <a:cs typeface="Arial" panose="020B0604020202020204" pitchFamily="34" charset="0"/>
                          <a:hlinkClick r:id="rId21">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21">
                            <a:extLst>
                              <a:ext uri="{A12FA001-AC4F-418D-AE19-62706E023703}">
                                <ahyp:hlinkClr xmlns:ahyp="http://schemas.microsoft.com/office/drawing/2018/hyperlinkcolor" val="tx"/>
                              </a:ext>
                            </a:extLst>
                          </a:hlinkClick>
                        </a:rPr>
                        <a:t>Electric</a:t>
                      </a:r>
                      <a:r>
                        <a:rPr lang="en-US" sz="1200" u="sng" spc="-15">
                          <a:solidFill>
                            <a:srgbClr val="093B60"/>
                          </a:solidFill>
                          <a:effectLst/>
                          <a:latin typeface="+mn-lt"/>
                          <a:ea typeface="Calibri" panose="020F0502020204030204" pitchFamily="34" charset="0"/>
                          <a:cs typeface="Arial" panose="020B0604020202020204" pitchFamily="34" charset="0"/>
                          <a:hlinkClick r:id="rId21">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21">
                            <a:extLst>
                              <a:ext uri="{A12FA001-AC4F-418D-AE19-62706E023703}">
                                <ahyp:hlinkClr xmlns:ahyp="http://schemas.microsoft.com/office/drawing/2018/hyperlinkcolor" val="tx"/>
                              </a:ext>
                            </a:extLst>
                          </a:hlinkClick>
                        </a:rPr>
                        <a:t>Code,</a:t>
                      </a:r>
                      <a:r>
                        <a:rPr lang="en-US" sz="1200" u="sng" spc="-25">
                          <a:solidFill>
                            <a:srgbClr val="093B60"/>
                          </a:solidFill>
                          <a:effectLst/>
                          <a:latin typeface="+mn-lt"/>
                          <a:ea typeface="Calibri" panose="020F0502020204030204" pitchFamily="34" charset="0"/>
                          <a:cs typeface="Arial" panose="020B0604020202020204" pitchFamily="34" charset="0"/>
                          <a:hlinkClick r:id="rId21">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21">
                            <a:extLst>
                              <a:ext uri="{A12FA001-AC4F-418D-AE19-62706E023703}">
                                <ahyp:hlinkClr xmlns:ahyp="http://schemas.microsoft.com/office/drawing/2018/hyperlinkcolor" val="tx"/>
                              </a:ext>
                            </a:extLst>
                          </a:hlinkClick>
                        </a:rPr>
                        <a:t>NFPA</a:t>
                      </a:r>
                      <a:r>
                        <a:rPr lang="en-US" sz="1200" u="sng" spc="-20">
                          <a:solidFill>
                            <a:srgbClr val="093B60"/>
                          </a:solidFill>
                          <a:effectLst/>
                          <a:latin typeface="+mn-lt"/>
                          <a:ea typeface="Calibri" panose="020F0502020204030204" pitchFamily="34" charset="0"/>
                          <a:cs typeface="Arial" panose="020B0604020202020204" pitchFamily="34" charset="0"/>
                          <a:hlinkClick r:id="rId21">
                            <a:extLst>
                              <a:ext uri="{A12FA001-AC4F-418D-AE19-62706E023703}">
                                <ahyp:hlinkClr xmlns:ahyp="http://schemas.microsoft.com/office/drawing/2018/hyperlinkcolor" val="tx"/>
                              </a:ext>
                            </a:extLst>
                          </a:hlinkClick>
                        </a:rPr>
                        <a:t> </a:t>
                      </a:r>
                      <a:r>
                        <a:rPr lang="en-US" sz="1200" u="sng">
                          <a:solidFill>
                            <a:srgbClr val="093B60"/>
                          </a:solidFill>
                          <a:effectLst/>
                          <a:latin typeface="+mn-lt"/>
                          <a:ea typeface="Calibri" panose="020F0502020204030204" pitchFamily="34" charset="0"/>
                          <a:cs typeface="Arial" panose="020B0604020202020204" pitchFamily="34" charset="0"/>
                          <a:hlinkClick r:id="rId21">
                            <a:extLst>
                              <a:ext uri="{A12FA001-AC4F-418D-AE19-62706E023703}">
                                <ahyp:hlinkClr xmlns:ahyp="http://schemas.microsoft.com/office/drawing/2018/hyperlinkcolor" val="tx"/>
                              </a:ext>
                            </a:extLst>
                          </a:hlinkClick>
                        </a:rPr>
                        <a:t>70</a:t>
                      </a:r>
                      <a:r>
                        <a:rPr lang="en-US" sz="1200" spc="-15">
                          <a:solidFill>
                            <a:srgbClr val="093B60"/>
                          </a:solidFill>
                          <a:effectLst/>
                          <a:latin typeface="+mn-lt"/>
                          <a:ea typeface="Calibri" panose="020F0502020204030204" pitchFamily="34" charset="0"/>
                          <a:cs typeface="Arial" panose="020B0604020202020204" pitchFamily="34" charset="0"/>
                        </a:rPr>
                        <a:t> </a:t>
                      </a:r>
                      <a:r>
                        <a:rPr lang="en-US" sz="1200">
                          <a:solidFill>
                            <a:srgbClr val="093B60"/>
                          </a:solidFill>
                          <a:effectLst/>
                          <a:latin typeface="+mn-lt"/>
                          <a:ea typeface="Calibri" panose="020F0502020204030204" pitchFamily="34" charset="0"/>
                          <a:cs typeface="Arial" panose="020B0604020202020204" pitchFamily="34" charset="0"/>
                        </a:rPr>
                        <a:t>(as</a:t>
                      </a:r>
                      <a:r>
                        <a:rPr lang="en-US" sz="1200" spc="-25">
                          <a:solidFill>
                            <a:srgbClr val="093B60"/>
                          </a:solidFill>
                          <a:effectLst/>
                          <a:latin typeface="+mn-lt"/>
                          <a:ea typeface="Calibri" panose="020F0502020204030204" pitchFamily="34" charset="0"/>
                          <a:cs typeface="Arial" panose="020B0604020202020204" pitchFamily="34" charset="0"/>
                        </a:rPr>
                        <a:t> </a:t>
                      </a:r>
                      <a:r>
                        <a:rPr lang="en-US" sz="1200" spc="-10">
                          <a:solidFill>
                            <a:srgbClr val="093B60"/>
                          </a:solidFill>
                          <a:effectLst/>
                          <a:latin typeface="+mn-lt"/>
                          <a:ea typeface="Calibri" panose="020F0502020204030204" pitchFamily="34" charset="0"/>
                          <a:cs typeface="Arial" panose="020B0604020202020204" pitchFamily="34" charset="0"/>
                        </a:rPr>
                        <a:t>applicable)</a:t>
                      </a:r>
                      <a:endParaRPr lang="en-US" sz="1200">
                        <a:solidFill>
                          <a:srgbClr val="093B60"/>
                        </a:solidFill>
                        <a:effectLst/>
                        <a:latin typeface="+mn-lt"/>
                        <a:ea typeface="Calibri" panose="020F0502020204030204" pitchFamily="34" charset="0"/>
                        <a:cs typeface="Arial" panose="020B0604020202020204" pitchFamily="34" charset="0"/>
                      </a:endParaRPr>
                    </a:p>
                  </a:txBody>
                  <a:tcPr marL="0" marR="0" marT="0" marB="0" anchor="ctr">
                    <a:lnL w="12700" cap="flat" cmpd="sng" algn="ctr">
                      <a:solidFill>
                        <a:srgbClr val="A0A2A6"/>
                      </a:solidFill>
                      <a:prstDash val="solid"/>
                      <a:round/>
                      <a:headEnd type="none" w="med" len="med"/>
                      <a:tailEnd type="none" w="med" len="med"/>
                    </a:lnL>
                    <a:lnR w="12700" cap="flat" cmpd="sng" algn="ctr">
                      <a:solidFill>
                        <a:srgbClr val="A0A2A6"/>
                      </a:solidFill>
                      <a:prstDash val="solid"/>
                      <a:round/>
                      <a:headEnd type="none" w="med" len="med"/>
                      <a:tailEnd type="none" w="med" len="med"/>
                    </a:lnR>
                    <a:lnT w="12700" cap="flat" cmpd="sng" algn="ctr">
                      <a:solidFill>
                        <a:srgbClr val="A0A2A6"/>
                      </a:solidFill>
                      <a:prstDash val="solid"/>
                      <a:round/>
                      <a:headEnd type="none" w="med" len="med"/>
                      <a:tailEnd type="none" w="med" len="med"/>
                    </a:lnT>
                    <a:lnB w="12700" cap="flat" cmpd="sng" algn="ctr">
                      <a:solidFill>
                        <a:srgbClr val="A0A2A6"/>
                      </a:solidFill>
                      <a:prstDash val="solid"/>
                      <a:round/>
                      <a:headEnd type="none" w="med" len="med"/>
                      <a:tailEnd type="none" w="med" len="med"/>
                    </a:lnB>
                    <a:noFill/>
                  </a:tcPr>
                </a:tc>
                <a:tc>
                  <a:txBody>
                    <a:bodyPr/>
                    <a:lstStyle/>
                    <a:p>
                      <a:pPr marL="67945" marR="0">
                        <a:lnSpc>
                          <a:spcPct val="107000"/>
                        </a:lnSpc>
                        <a:spcBef>
                          <a:spcPts val="275"/>
                        </a:spcBef>
                        <a:spcAft>
                          <a:spcPts val="0"/>
                        </a:spcAft>
                      </a:pPr>
                      <a:r>
                        <a:rPr lang="en-US" sz="1200" b="1" spc="-25">
                          <a:solidFill>
                            <a:srgbClr val="093B60"/>
                          </a:solidFill>
                          <a:effectLst/>
                          <a:latin typeface="+mn-lt"/>
                          <a:ea typeface="Calibri" panose="020F0502020204030204" pitchFamily="34" charset="0"/>
                          <a:cs typeface="Arial" panose="020B0604020202020204" pitchFamily="34" charset="0"/>
                        </a:rPr>
                        <a:t>NEC</a:t>
                      </a:r>
                      <a:endParaRPr lang="en-US" sz="1200" b="1">
                        <a:solidFill>
                          <a:srgbClr val="093B60"/>
                        </a:solidFill>
                        <a:effectLst/>
                        <a:latin typeface="+mn-lt"/>
                        <a:ea typeface="Calibri" panose="020F0502020204030204" pitchFamily="34" charset="0"/>
                        <a:cs typeface="Arial" panose="020B0604020202020204" pitchFamily="34" charset="0"/>
                      </a:endParaRPr>
                    </a:p>
                  </a:txBody>
                  <a:tcPr marL="0" marR="0" marT="0" marB="0" anchor="ctr">
                    <a:lnL w="12700" cap="flat" cmpd="sng" algn="ctr">
                      <a:solidFill>
                        <a:srgbClr val="A0A2A6"/>
                      </a:solidFill>
                      <a:prstDash val="solid"/>
                      <a:round/>
                      <a:headEnd type="none" w="med" len="med"/>
                      <a:tailEnd type="none" w="med" len="med"/>
                    </a:lnL>
                    <a:lnR w="12700" cap="flat" cmpd="sng" algn="ctr">
                      <a:solidFill>
                        <a:srgbClr val="A0A2A6"/>
                      </a:solidFill>
                      <a:prstDash val="solid"/>
                      <a:round/>
                      <a:headEnd type="none" w="med" len="med"/>
                      <a:tailEnd type="none" w="med" len="med"/>
                    </a:lnR>
                    <a:lnT w="12700" cap="flat" cmpd="sng" algn="ctr">
                      <a:solidFill>
                        <a:srgbClr val="A0A2A6"/>
                      </a:solidFill>
                      <a:prstDash val="solid"/>
                      <a:round/>
                      <a:headEnd type="none" w="med" len="med"/>
                      <a:tailEnd type="none" w="med" len="med"/>
                    </a:lnT>
                    <a:lnB w="12700" cap="flat" cmpd="sng" algn="ctr">
                      <a:solidFill>
                        <a:srgbClr val="A0A2A6"/>
                      </a:solidFill>
                      <a:prstDash val="solid"/>
                      <a:round/>
                      <a:headEnd type="none" w="med" len="med"/>
                      <a:tailEnd type="none" w="med" len="med"/>
                    </a:lnB>
                    <a:solidFill>
                      <a:srgbClr val="F1F1F1"/>
                    </a:solidFill>
                  </a:tcPr>
                </a:tc>
                <a:extLst>
                  <a:ext uri="{0D108BD9-81ED-4DB2-BD59-A6C34878D82A}">
                    <a16:rowId xmlns:a16="http://schemas.microsoft.com/office/drawing/2014/main" val="1665611881"/>
                  </a:ext>
                </a:extLst>
              </a:tr>
            </a:tbl>
          </a:graphicData>
        </a:graphic>
      </p:graphicFrame>
      <p:pic>
        <p:nvPicPr>
          <p:cNvPr id="4" name="Picture 3">
            <a:extLst>
              <a:ext uri="{FF2B5EF4-FFF2-40B4-BE49-F238E27FC236}">
                <a16:creationId xmlns:a16="http://schemas.microsoft.com/office/drawing/2014/main" id="{6B69CC9B-9D0A-0E6D-65E5-FE60FB9050A4}"/>
              </a:ext>
            </a:extLst>
          </p:cNvPr>
          <p:cNvPicPr>
            <a:picLocks noChangeAspect="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l="-1" t="4445" r="1727"/>
          <a:stretch/>
        </p:blipFill>
        <p:spPr>
          <a:xfrm rot="10800000">
            <a:off x="10163502" y="0"/>
            <a:ext cx="2028497" cy="6858000"/>
          </a:xfrm>
          <a:prstGeom prst="rect">
            <a:avLst/>
          </a:prstGeom>
        </p:spPr>
      </p:pic>
      <p:pic>
        <p:nvPicPr>
          <p:cNvPr id="5" name="Picture 4">
            <a:extLst>
              <a:ext uri="{FF2B5EF4-FFF2-40B4-BE49-F238E27FC236}">
                <a16:creationId xmlns:a16="http://schemas.microsoft.com/office/drawing/2014/main" id="{3ABD1E8C-5671-824C-767E-0ECB8650A2B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771618" y="5276194"/>
            <a:ext cx="1315277" cy="1405555"/>
          </a:xfrm>
          <a:prstGeom prst="rect">
            <a:avLst/>
          </a:prstGeom>
        </p:spPr>
      </p:pic>
    </p:spTree>
    <p:extLst>
      <p:ext uri="{BB962C8B-B14F-4D97-AF65-F5344CB8AC3E}">
        <p14:creationId xmlns:p14="http://schemas.microsoft.com/office/powerpoint/2010/main" val="23029250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35E72-4A86-A795-E3A3-3EB05251B5DA}"/>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A3693E3E-3D25-FA25-30D6-909AD306BEB9}"/>
              </a:ext>
            </a:extLst>
          </p:cNvPr>
          <p:cNvSpPr txBox="1">
            <a:spLocks/>
          </p:cNvSpPr>
          <p:nvPr/>
        </p:nvSpPr>
        <p:spPr>
          <a:xfrm>
            <a:off x="729672" y="365125"/>
            <a:ext cx="8079790" cy="1046986"/>
          </a:xfrm>
          <a:prstGeom prst="rect">
            <a:avLst/>
          </a:prstGeom>
        </p:spPr>
        <p:txBody>
          <a:bodyPr vert="horz" lIns="91440" tIns="45720" rIns="91440" bIns="45720" rtlCol="0" anchor="t" anchorCtr="0">
            <a:normAutofit lnSpcReduction="10000"/>
          </a:bodyPr>
          <a:lstStyle>
            <a:lvl1pPr algn="l" defTabSz="914400" rtl="0" eaLnBrk="1" latinLnBrk="0" hangingPunct="1">
              <a:lnSpc>
                <a:spcPct val="90000"/>
              </a:lnSpc>
              <a:spcBef>
                <a:spcPct val="0"/>
              </a:spcBef>
              <a:buNone/>
              <a:defRPr sz="4000" kern="1200">
                <a:solidFill>
                  <a:schemeClr val="bg2"/>
                </a:solidFill>
                <a:latin typeface="Montserrat Black" panose="00000A00000000000000"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600" b="1" dirty="0">
                <a:solidFill>
                  <a:srgbClr val="093B60"/>
                </a:solidFill>
                <a:latin typeface="Montserrat Black"/>
              </a:rPr>
              <a:t>Building Developer </a:t>
            </a:r>
          </a:p>
          <a:p>
            <a:pPr marL="0" marR="0" lvl="0" indent="0" algn="l" defTabSz="914400" rtl="0" eaLnBrk="1" fontAlgn="auto" latinLnBrk="0" hangingPunct="1">
              <a:lnSpc>
                <a:spcPct val="90000"/>
              </a:lnSpc>
              <a:spcBef>
                <a:spcPct val="0"/>
              </a:spcBef>
              <a:spcAft>
                <a:spcPts val="0"/>
              </a:spcAft>
              <a:buClrTx/>
              <a:buSzTx/>
              <a:buFontTx/>
              <a:buNone/>
              <a:tabLst/>
              <a:defRPr/>
            </a:pPr>
            <a:r>
              <a:rPr lang="en-US" sz="3600" b="1" dirty="0">
                <a:solidFill>
                  <a:srgbClr val="093B60"/>
                </a:solidFill>
                <a:latin typeface="Montserrat Black"/>
              </a:rPr>
              <a:t>Familiarity</a:t>
            </a:r>
            <a:endParaRPr kumimoji="0" lang="en-US" sz="3600" b="1" i="0" u="none" strike="noStrike" kern="1200" cap="none" spc="0" normalizeH="0" baseline="0" noProof="0" dirty="0">
              <a:ln>
                <a:noFill/>
              </a:ln>
              <a:solidFill>
                <a:srgbClr val="093B60"/>
              </a:solidFill>
              <a:effectLst/>
              <a:uLnTx/>
              <a:uFillTx/>
              <a:latin typeface="Montserrat Black"/>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rgbClr val="093B60"/>
              </a:solidFill>
              <a:effectLst/>
              <a:uLnTx/>
              <a:uFillTx/>
              <a:latin typeface="Montserrat Black" panose="00000A00000000000000" pitchFamily="50" charset="0"/>
              <a:ea typeface="+mj-ea"/>
              <a:cs typeface="+mj-cs"/>
            </a:endParaRPr>
          </a:p>
        </p:txBody>
      </p:sp>
      <p:sp>
        <p:nvSpPr>
          <p:cNvPr id="9" name="Content Placeholder 2">
            <a:extLst>
              <a:ext uri="{FF2B5EF4-FFF2-40B4-BE49-F238E27FC236}">
                <a16:creationId xmlns:a16="http://schemas.microsoft.com/office/drawing/2014/main" id="{65BB9FA6-268A-D937-8779-9E27C99C1BF6}"/>
              </a:ext>
            </a:extLst>
          </p:cNvPr>
          <p:cNvSpPr txBox="1">
            <a:spLocks/>
          </p:cNvSpPr>
          <p:nvPr/>
        </p:nvSpPr>
        <p:spPr>
          <a:xfrm>
            <a:off x="729671" y="1994788"/>
            <a:ext cx="8079791" cy="413816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2"/>
                </a:solidFill>
                <a:latin typeface="+mn-lt"/>
                <a:ea typeface="+mn-ea"/>
                <a:cs typeface="+mn-cs"/>
              </a:defRPr>
            </a:lvl1pPr>
            <a:lvl2pPr marL="457200" indent="-222250" algn="l" defTabSz="914400" rtl="0" eaLnBrk="1" latinLnBrk="0" hangingPunct="1">
              <a:lnSpc>
                <a:spcPct val="90000"/>
              </a:lnSpc>
              <a:spcBef>
                <a:spcPts val="500"/>
              </a:spcBef>
              <a:buFont typeface="Arial" panose="020B0604020202020204" pitchFamily="34" charset="0"/>
              <a:buChar char="•"/>
              <a:defRPr sz="2100" kern="1200">
                <a:solidFill>
                  <a:schemeClr val="bg2"/>
                </a:solidFill>
                <a:latin typeface="+mn-lt"/>
                <a:ea typeface="+mn-ea"/>
                <a:cs typeface="+mn-cs"/>
              </a:defRPr>
            </a:lvl2pPr>
            <a:lvl3pPr marL="692150" indent="-23495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3pPr>
            <a:lvl4pPr marL="914400" indent="-222250" algn="l" defTabSz="914400" rtl="0" eaLnBrk="1" latinLnBrk="0" hangingPunct="1">
              <a:lnSpc>
                <a:spcPct val="90000"/>
              </a:lnSpc>
              <a:spcBef>
                <a:spcPts val="500"/>
              </a:spcBef>
              <a:buFont typeface="Arial" panose="020B0604020202020204" pitchFamily="34" charset="0"/>
              <a:buChar char="•"/>
              <a:defRPr sz="1400" kern="1200">
                <a:solidFill>
                  <a:schemeClr val="bg2"/>
                </a:solidFill>
                <a:latin typeface="+mn-lt"/>
                <a:ea typeface="+mn-ea"/>
                <a:cs typeface="+mn-cs"/>
              </a:defRPr>
            </a:lvl4pPr>
            <a:lvl5pPr marL="1149350" indent="-234950" algn="l" defTabSz="914400" rtl="0" eaLnBrk="1" latinLnBrk="0" hangingPunct="1">
              <a:lnSpc>
                <a:spcPct val="90000"/>
              </a:lnSpc>
              <a:spcBef>
                <a:spcPts val="500"/>
              </a:spcBef>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600"/>
              </a:spcAft>
              <a:buClrTx/>
              <a:buSzTx/>
              <a:buNone/>
              <a:tabLst/>
              <a:defRPr/>
            </a:pPr>
            <a:r>
              <a:rPr kumimoji="0" lang="en-US" sz="2400" b="1" i="1" u="none" strike="noStrike" kern="1200" cap="none" spc="0" normalizeH="0" baseline="0" noProof="0" dirty="0">
                <a:ln>
                  <a:noFill/>
                </a:ln>
                <a:solidFill>
                  <a:srgbClr val="093B60"/>
                </a:solidFill>
                <a:effectLst/>
                <a:uLnTx/>
                <a:uFillTx/>
                <a:latin typeface="Open Sans"/>
                <a:ea typeface="Open Sans"/>
                <a:cs typeface="Open Sans"/>
              </a:rPr>
              <a:t>Private developers have limited exposure to working within Federal program regulations</a:t>
            </a:r>
          </a:p>
          <a:p>
            <a:pPr marL="228600" marR="0" lvl="0" indent="-228600" algn="l" defTabSz="914400" rtl="0" eaLnBrk="1" fontAlgn="auto" latinLnBrk="0" hangingPunct="1">
              <a:lnSpc>
                <a:spcPct val="100000"/>
              </a:lnSpc>
              <a:spcBef>
                <a:spcPts val="1000"/>
              </a:spcBef>
              <a:spcAft>
                <a:spcPts val="600"/>
              </a:spcAft>
              <a:buClrTx/>
              <a:buSzTx/>
              <a:buFont typeface="Open Sans" panose="020B0606030504020204" pitchFamily="34" charset="0"/>
              <a:buChar char="+"/>
              <a:tabLst/>
              <a:defRPr/>
            </a:pPr>
            <a:r>
              <a:rPr kumimoji="0" lang="en-US" sz="2400" b="0" i="0" u="none" strike="noStrike" kern="1200" cap="none" spc="0" normalizeH="0" baseline="0" noProof="0" dirty="0">
                <a:ln>
                  <a:noFill/>
                </a:ln>
                <a:solidFill>
                  <a:srgbClr val="093B60"/>
                </a:solidFill>
                <a:effectLst/>
                <a:uLnTx/>
                <a:uFillTx/>
                <a:latin typeface="Open Sans"/>
                <a:ea typeface="Open Sans"/>
                <a:cs typeface="Open Sans"/>
              </a:rPr>
              <a:t>NEVI requirements are rigorous</a:t>
            </a:r>
          </a:p>
          <a:p>
            <a:pPr marL="228600" marR="0" lvl="0" indent="-228600" algn="l" defTabSz="914400" rtl="0" eaLnBrk="1" fontAlgn="auto" latinLnBrk="0" hangingPunct="1">
              <a:lnSpc>
                <a:spcPct val="100000"/>
              </a:lnSpc>
              <a:spcBef>
                <a:spcPts val="1000"/>
              </a:spcBef>
              <a:spcAft>
                <a:spcPts val="600"/>
              </a:spcAft>
              <a:buClrTx/>
              <a:buSzTx/>
              <a:buFont typeface="Open Sans" panose="020B0606030504020204" pitchFamily="34" charset="0"/>
              <a:buChar char="+"/>
              <a:tabLst/>
              <a:defRPr/>
            </a:pPr>
            <a:r>
              <a:rPr lang="en-US" dirty="0">
                <a:solidFill>
                  <a:srgbClr val="093B60"/>
                </a:solidFill>
                <a:latin typeface="Open Sans"/>
                <a:ea typeface="Open Sans"/>
                <a:cs typeface="Open Sans"/>
              </a:rPr>
              <a:t>Developer education </a:t>
            </a:r>
          </a:p>
          <a:p>
            <a:pPr lvl="1" indent="-228600">
              <a:lnSpc>
                <a:spcPct val="100000"/>
              </a:lnSpc>
              <a:spcBef>
                <a:spcPts val="1000"/>
              </a:spcBef>
              <a:spcAft>
                <a:spcPts val="600"/>
              </a:spcAft>
              <a:buFont typeface="Open Sans" panose="020B0606030504020204" pitchFamily="34" charset="0"/>
              <a:buChar char="+"/>
              <a:defRPr/>
            </a:pPr>
            <a:r>
              <a:rPr lang="en-US" dirty="0">
                <a:solidFill>
                  <a:srgbClr val="093B60"/>
                </a:solidFill>
                <a:latin typeface="Open Sans"/>
                <a:ea typeface="Open Sans"/>
                <a:cs typeface="Open Sans"/>
              </a:rPr>
              <a:t>Developer task worksheets</a:t>
            </a:r>
          </a:p>
          <a:p>
            <a:pPr lvl="1" indent="-228600">
              <a:lnSpc>
                <a:spcPct val="100000"/>
              </a:lnSpc>
              <a:spcBef>
                <a:spcPts val="1000"/>
              </a:spcBef>
              <a:spcAft>
                <a:spcPts val="600"/>
              </a:spcAft>
              <a:buFont typeface="Open Sans" panose="020B0606030504020204" pitchFamily="34" charset="0"/>
              <a:buChar char="+"/>
              <a:defRPr/>
            </a:pPr>
            <a:r>
              <a:rPr lang="en-US" dirty="0">
                <a:solidFill>
                  <a:srgbClr val="093B60"/>
                </a:solidFill>
                <a:latin typeface="Open Sans"/>
                <a:ea typeface="Open Sans"/>
                <a:cs typeface="Open Sans"/>
              </a:rPr>
              <a:t>Guidance documents and presentations</a:t>
            </a:r>
          </a:p>
          <a:p>
            <a:pPr lvl="1" indent="-228600">
              <a:lnSpc>
                <a:spcPct val="100000"/>
              </a:lnSpc>
              <a:spcBef>
                <a:spcPts val="1000"/>
              </a:spcBef>
              <a:spcAft>
                <a:spcPts val="600"/>
              </a:spcAft>
              <a:buFont typeface="Open Sans" panose="020B0606030504020204" pitchFamily="34" charset="0"/>
              <a:buChar char="+"/>
              <a:defRPr/>
            </a:pPr>
            <a:r>
              <a:rPr lang="en-US" dirty="0">
                <a:solidFill>
                  <a:srgbClr val="093B60"/>
                </a:solidFill>
                <a:latin typeface="Open Sans"/>
                <a:ea typeface="Open Sans"/>
                <a:cs typeface="Open Sans"/>
              </a:rPr>
              <a:t>Office Hours</a:t>
            </a:r>
            <a:endParaRPr kumimoji="0" lang="en-US" b="0" i="0" u="none" strike="noStrike" kern="1200" cap="none" spc="0" normalizeH="0" baseline="0" noProof="0" dirty="0">
              <a:ln>
                <a:noFill/>
              </a:ln>
              <a:solidFill>
                <a:srgbClr val="093B60"/>
              </a:solidFill>
              <a:effectLst/>
              <a:uLnTx/>
              <a:uFillTx/>
              <a:latin typeface="Open Sans"/>
              <a:ea typeface="Open Sans"/>
              <a:cs typeface="Open Sans"/>
            </a:endParaRPr>
          </a:p>
          <a:p>
            <a:pPr marL="228600" marR="0" lvl="0" indent="-228600" algn="l" defTabSz="914400" rtl="0" eaLnBrk="1" fontAlgn="auto" latinLnBrk="0" hangingPunct="1">
              <a:lnSpc>
                <a:spcPct val="100000"/>
              </a:lnSpc>
              <a:spcBef>
                <a:spcPts val="1000"/>
              </a:spcBef>
              <a:spcAft>
                <a:spcPts val="600"/>
              </a:spcAft>
              <a:buClrTx/>
              <a:buSzTx/>
              <a:buFont typeface="Open Sans" panose="020B0606030504020204" pitchFamily="34" charset="0"/>
              <a:buChar char="+"/>
              <a:tabLst/>
              <a:defRPr/>
            </a:pPr>
            <a:endParaRPr kumimoji="0" lang="en-US" sz="2400" b="0" i="0" u="none" strike="noStrike" kern="1200" cap="none" spc="0" normalizeH="0" baseline="0" noProof="0" dirty="0">
              <a:ln>
                <a:noFill/>
              </a:ln>
              <a:solidFill>
                <a:srgbClr val="093B60"/>
              </a:solidFill>
              <a:effectLst/>
              <a:uLnTx/>
              <a:uFillTx/>
              <a:latin typeface="Open Sans"/>
              <a:ea typeface="Open Sans"/>
              <a:cs typeface="Open Sans"/>
            </a:endParaRPr>
          </a:p>
          <a:p>
            <a:pPr marL="228600" marR="0" lvl="0" indent="-228600" algn="l" defTabSz="914400" rtl="0" eaLnBrk="1" fontAlgn="auto" latinLnBrk="0" hangingPunct="1">
              <a:lnSpc>
                <a:spcPct val="100000"/>
              </a:lnSpc>
              <a:spcBef>
                <a:spcPts val="1000"/>
              </a:spcBef>
              <a:spcAft>
                <a:spcPts val="600"/>
              </a:spcAft>
              <a:buClrTx/>
              <a:buSzTx/>
              <a:buFont typeface="Open Sans" panose="020B0606030504020204" pitchFamily="34" charset="0"/>
              <a:buChar char="+"/>
              <a:tabLst/>
              <a:defRPr/>
            </a:pPr>
            <a:endParaRPr kumimoji="0" lang="en-US" sz="2400" b="0" i="0" u="none" strike="noStrike" kern="1200" cap="none" spc="0" normalizeH="0" baseline="0" noProof="0" dirty="0">
              <a:ln>
                <a:noFill/>
              </a:ln>
              <a:solidFill>
                <a:srgbClr val="093B60"/>
              </a:solidFill>
              <a:effectLst/>
              <a:uLnTx/>
              <a:uFillTx/>
              <a:latin typeface="Open Sans"/>
              <a:ea typeface="Open Sans"/>
              <a:cs typeface="Open Sans"/>
            </a:endParaRPr>
          </a:p>
          <a:p>
            <a:pPr marL="228600" marR="0" lvl="0" indent="-228600" algn="l" defTabSz="914400" rtl="0" eaLnBrk="1" fontAlgn="auto" latinLnBrk="0" hangingPunct="1">
              <a:lnSpc>
                <a:spcPct val="100000"/>
              </a:lnSpc>
              <a:spcBef>
                <a:spcPts val="1000"/>
              </a:spcBef>
              <a:spcAft>
                <a:spcPts val="600"/>
              </a:spcAft>
              <a:buClrTx/>
              <a:buSzTx/>
              <a:buFont typeface="Open Sans" panose="020B0606030504020204" pitchFamily="34" charset="0"/>
              <a:buChar char="+"/>
              <a:tabLst/>
              <a:defRPr/>
            </a:pPr>
            <a:endParaRPr kumimoji="0" lang="en-US" sz="2400" b="0" i="0" u="none" strike="noStrike" kern="1200" cap="none" spc="0" normalizeH="0" baseline="0" noProof="0" dirty="0">
              <a:ln>
                <a:noFill/>
              </a:ln>
              <a:solidFill>
                <a:srgbClr val="093B60"/>
              </a:solidFill>
              <a:effectLst/>
              <a:uLnTx/>
              <a:uFillTx/>
              <a:latin typeface="Open Sans"/>
              <a:ea typeface="Open Sans"/>
              <a:cs typeface="Open Sans"/>
            </a:endParaRPr>
          </a:p>
        </p:txBody>
      </p:sp>
      <p:pic>
        <p:nvPicPr>
          <p:cNvPr id="10" name="Graphic 9">
            <a:extLst>
              <a:ext uri="{FF2B5EF4-FFF2-40B4-BE49-F238E27FC236}">
                <a16:creationId xmlns:a16="http://schemas.microsoft.com/office/drawing/2014/main" id="{D9688596-9393-F37E-6BA4-520D2B309456}"/>
              </a:ext>
            </a:extLst>
          </p:cNvPr>
          <p:cNvPicPr>
            <a:picLocks noChangeAspect="1"/>
          </p:cNvPicPr>
          <p:nvPr/>
        </p:nvPicPr>
        <p:blipFill>
          <a:blip r:embed="rId3">
            <a:extLst>
              <a:ext uri="{96DAC541-7B7A-43D3-8B79-37D633B846F1}">
                <asvg:svgBlip xmlns:asvg="http://schemas.microsoft.com/office/drawing/2016/SVG/main" r:embed="rId4"/>
              </a:ext>
            </a:extLst>
          </a:blip>
          <a:srcRect t="85211"/>
          <a:stretch/>
        </p:blipFill>
        <p:spPr>
          <a:xfrm>
            <a:off x="0" y="5843752"/>
            <a:ext cx="12192000" cy="1014248"/>
          </a:xfrm>
          <a:prstGeom prst="rect">
            <a:avLst/>
          </a:prstGeom>
        </p:spPr>
      </p:pic>
      <p:pic>
        <p:nvPicPr>
          <p:cNvPr id="12" name="Picture 11">
            <a:extLst>
              <a:ext uri="{FF2B5EF4-FFF2-40B4-BE49-F238E27FC236}">
                <a16:creationId xmlns:a16="http://schemas.microsoft.com/office/drawing/2014/main" id="{6CDDE128-5086-E602-16F7-892B0E4996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3150" y="5328746"/>
            <a:ext cx="1315277" cy="1405555"/>
          </a:xfrm>
          <a:prstGeom prst="rect">
            <a:avLst/>
          </a:prstGeom>
        </p:spPr>
      </p:pic>
      <p:sp>
        <p:nvSpPr>
          <p:cNvPr id="2" name="TextBox 1">
            <a:extLst>
              <a:ext uri="{FF2B5EF4-FFF2-40B4-BE49-F238E27FC236}">
                <a16:creationId xmlns:a16="http://schemas.microsoft.com/office/drawing/2014/main" id="{464364E0-8429-E750-E794-B8919292806D}"/>
              </a:ext>
            </a:extLst>
          </p:cNvPr>
          <p:cNvSpPr txBox="1"/>
          <p:nvPr/>
        </p:nvSpPr>
        <p:spPr>
          <a:xfrm>
            <a:off x="729673" y="1365818"/>
            <a:ext cx="5202640" cy="461665"/>
          </a:xfrm>
          <a:prstGeom prst="rect">
            <a:avLst/>
          </a:prstGeom>
          <a:noFill/>
        </p:spPr>
        <p:txBody>
          <a:bodyPr wrap="square" rtlCol="0">
            <a:spAutoFit/>
          </a:bodyPr>
          <a:lstStyle/>
          <a:p>
            <a:r>
              <a:rPr lang="en-US" sz="2400" b="1" dirty="0">
                <a:solidFill>
                  <a:srgbClr val="5EB3E4"/>
                </a:solidFill>
                <a:latin typeface="Montserrat" panose="00000500000000000000" pitchFamily="2" charset="0"/>
              </a:rPr>
              <a:t>Program Challenges</a:t>
            </a:r>
          </a:p>
        </p:txBody>
      </p:sp>
      <p:pic>
        <p:nvPicPr>
          <p:cNvPr id="3" name="Picture 2">
            <a:extLst>
              <a:ext uri="{FF2B5EF4-FFF2-40B4-BE49-F238E27FC236}">
                <a16:creationId xmlns:a16="http://schemas.microsoft.com/office/drawing/2014/main" id="{B12708C4-2931-08D0-F93D-95956EE2A3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3179" y="409729"/>
            <a:ext cx="3817609" cy="448914"/>
          </a:xfrm>
          <a:prstGeom prst="rect">
            <a:avLst/>
          </a:prstGeom>
        </p:spPr>
      </p:pic>
    </p:spTree>
    <p:extLst>
      <p:ext uri="{BB962C8B-B14F-4D97-AF65-F5344CB8AC3E}">
        <p14:creationId xmlns:p14="http://schemas.microsoft.com/office/powerpoint/2010/main" val="39676953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01A22-17B0-8CBB-5944-621391F57E6D}"/>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36666B61-9613-DE5D-2586-2394879560AD}"/>
              </a:ext>
            </a:extLst>
          </p:cNvPr>
          <p:cNvSpPr txBox="1">
            <a:spLocks/>
          </p:cNvSpPr>
          <p:nvPr/>
        </p:nvSpPr>
        <p:spPr>
          <a:xfrm>
            <a:off x="729672" y="365125"/>
            <a:ext cx="10217727" cy="66684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chemeClr val="bg2"/>
                </a:solidFill>
                <a:latin typeface="Montserrat Black" panose="00000A00000000000000"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600" b="1" dirty="0">
                <a:solidFill>
                  <a:srgbClr val="093B60"/>
                </a:solidFill>
                <a:latin typeface="Montserrat Black"/>
              </a:rPr>
              <a:t>Project Roadblocks</a:t>
            </a:r>
            <a:endParaRPr kumimoji="0" lang="en-US" sz="3600" b="1" i="0" u="none" strike="noStrike" kern="1200" cap="none" spc="0" normalizeH="0" baseline="0" noProof="0" dirty="0">
              <a:ln>
                <a:noFill/>
              </a:ln>
              <a:solidFill>
                <a:srgbClr val="093B60"/>
              </a:solidFill>
              <a:effectLst/>
              <a:uLnTx/>
              <a:uFillTx/>
              <a:latin typeface="Montserrat Black"/>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rgbClr val="093B60"/>
              </a:solidFill>
              <a:effectLst/>
              <a:uLnTx/>
              <a:uFillTx/>
              <a:latin typeface="Montserrat Black" panose="00000A00000000000000" pitchFamily="50" charset="0"/>
              <a:ea typeface="+mj-ea"/>
              <a:cs typeface="+mj-cs"/>
            </a:endParaRPr>
          </a:p>
        </p:txBody>
      </p:sp>
      <p:sp>
        <p:nvSpPr>
          <p:cNvPr id="9" name="Content Placeholder 2">
            <a:extLst>
              <a:ext uri="{FF2B5EF4-FFF2-40B4-BE49-F238E27FC236}">
                <a16:creationId xmlns:a16="http://schemas.microsoft.com/office/drawing/2014/main" id="{AC32F720-01A0-B83F-76C8-E1763E5EB21C}"/>
              </a:ext>
            </a:extLst>
          </p:cNvPr>
          <p:cNvSpPr txBox="1">
            <a:spLocks/>
          </p:cNvSpPr>
          <p:nvPr/>
        </p:nvSpPr>
        <p:spPr>
          <a:xfrm>
            <a:off x="729671" y="1615965"/>
            <a:ext cx="7343811" cy="451698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2"/>
                </a:solidFill>
                <a:latin typeface="+mn-lt"/>
                <a:ea typeface="+mn-ea"/>
                <a:cs typeface="+mn-cs"/>
              </a:defRPr>
            </a:lvl1pPr>
            <a:lvl2pPr marL="457200" indent="-222250" algn="l" defTabSz="914400" rtl="0" eaLnBrk="1" latinLnBrk="0" hangingPunct="1">
              <a:lnSpc>
                <a:spcPct val="90000"/>
              </a:lnSpc>
              <a:spcBef>
                <a:spcPts val="500"/>
              </a:spcBef>
              <a:buFont typeface="Arial" panose="020B0604020202020204" pitchFamily="34" charset="0"/>
              <a:buChar char="•"/>
              <a:defRPr sz="2100" kern="1200">
                <a:solidFill>
                  <a:schemeClr val="bg2"/>
                </a:solidFill>
                <a:latin typeface="+mn-lt"/>
                <a:ea typeface="+mn-ea"/>
                <a:cs typeface="+mn-cs"/>
              </a:defRPr>
            </a:lvl2pPr>
            <a:lvl3pPr marL="692150" indent="-23495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3pPr>
            <a:lvl4pPr marL="914400" indent="-222250" algn="l" defTabSz="914400" rtl="0" eaLnBrk="1" latinLnBrk="0" hangingPunct="1">
              <a:lnSpc>
                <a:spcPct val="90000"/>
              </a:lnSpc>
              <a:spcBef>
                <a:spcPts val="500"/>
              </a:spcBef>
              <a:buFont typeface="Arial" panose="020B0604020202020204" pitchFamily="34" charset="0"/>
              <a:buChar char="•"/>
              <a:defRPr sz="1400" kern="1200">
                <a:solidFill>
                  <a:schemeClr val="bg2"/>
                </a:solidFill>
                <a:latin typeface="+mn-lt"/>
                <a:ea typeface="+mn-ea"/>
                <a:cs typeface="+mn-cs"/>
              </a:defRPr>
            </a:lvl4pPr>
            <a:lvl5pPr marL="1149350" indent="-234950" algn="l" defTabSz="914400" rtl="0" eaLnBrk="1" latinLnBrk="0" hangingPunct="1">
              <a:lnSpc>
                <a:spcPct val="90000"/>
              </a:lnSpc>
              <a:spcBef>
                <a:spcPts val="500"/>
              </a:spcBef>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defRPr/>
            </a:pPr>
            <a:r>
              <a:rPr lang="en-US" b="1" i="1" dirty="0">
                <a:solidFill>
                  <a:srgbClr val="093B60"/>
                </a:solidFill>
                <a:latin typeface="Open Sans"/>
                <a:ea typeface="Open Sans"/>
                <a:cs typeface="Open Sans"/>
              </a:rPr>
              <a:t>Numerous challenges can impact project progress including: </a:t>
            </a:r>
            <a:endParaRPr lang="en-US" dirty="0">
              <a:solidFill>
                <a:srgbClr val="093B60"/>
              </a:solidFill>
              <a:latin typeface="Open Sans"/>
              <a:ea typeface="Open Sans"/>
              <a:cs typeface="Open Sans"/>
            </a:endParaRPr>
          </a:p>
          <a:p>
            <a:pPr marL="228600" marR="0" lvl="0" indent="-228600" algn="l" defTabSz="914400" rtl="0" eaLnBrk="1" fontAlgn="auto" latinLnBrk="0" hangingPunct="1">
              <a:lnSpc>
                <a:spcPct val="100000"/>
              </a:lnSpc>
              <a:spcBef>
                <a:spcPts val="1000"/>
              </a:spcBef>
              <a:spcAft>
                <a:spcPts val="600"/>
              </a:spcAft>
              <a:buClrTx/>
              <a:buSzTx/>
              <a:buFont typeface="Open Sans" panose="020B0606030504020204" pitchFamily="34" charset="0"/>
              <a:buChar char="+"/>
              <a:tabLst/>
              <a:defRPr/>
            </a:pPr>
            <a:r>
              <a:rPr lang="en-US" dirty="0">
                <a:solidFill>
                  <a:srgbClr val="093B60"/>
                </a:solidFill>
                <a:latin typeface="Open Sans"/>
                <a:ea typeface="Open Sans"/>
                <a:cs typeface="Open Sans"/>
              </a:rPr>
              <a:t>Site Host drop-outs</a:t>
            </a:r>
          </a:p>
          <a:p>
            <a:pPr marL="228600" marR="0" lvl="0" indent="-228600" algn="l" defTabSz="914400" rtl="0" eaLnBrk="1" fontAlgn="auto" latinLnBrk="0" hangingPunct="1">
              <a:lnSpc>
                <a:spcPct val="100000"/>
              </a:lnSpc>
              <a:spcBef>
                <a:spcPts val="1000"/>
              </a:spcBef>
              <a:spcAft>
                <a:spcPts val="600"/>
              </a:spcAft>
              <a:buClrTx/>
              <a:buSzTx/>
              <a:buFont typeface="Open Sans" panose="020B0606030504020204" pitchFamily="34" charset="0"/>
              <a:buChar char="+"/>
              <a:tabLst/>
              <a:defRPr/>
            </a:pPr>
            <a:r>
              <a:rPr kumimoji="0" lang="en-US" sz="2400" b="0" i="0" u="none" strike="noStrike" kern="1200" cap="none" spc="0" normalizeH="0" baseline="0" noProof="0" dirty="0">
                <a:ln>
                  <a:noFill/>
                </a:ln>
                <a:solidFill>
                  <a:srgbClr val="093B60"/>
                </a:solidFill>
                <a:effectLst/>
                <a:uLnTx/>
                <a:uFillTx/>
                <a:latin typeface="Open Sans"/>
                <a:ea typeface="Open Sans"/>
                <a:cs typeface="Open Sans"/>
              </a:rPr>
              <a:t>Schedule delays</a:t>
            </a:r>
          </a:p>
          <a:p>
            <a:pPr marL="228600" marR="0" lvl="0" indent="-228600" algn="l" defTabSz="914400" rtl="0" eaLnBrk="1" fontAlgn="auto" latinLnBrk="0" hangingPunct="1">
              <a:lnSpc>
                <a:spcPct val="100000"/>
              </a:lnSpc>
              <a:spcBef>
                <a:spcPts val="1000"/>
              </a:spcBef>
              <a:spcAft>
                <a:spcPts val="600"/>
              </a:spcAft>
              <a:buClrTx/>
              <a:buSzTx/>
              <a:buFont typeface="Open Sans" panose="020B0606030504020204" pitchFamily="34" charset="0"/>
              <a:buChar char="+"/>
              <a:tabLst/>
              <a:defRPr/>
            </a:pPr>
            <a:r>
              <a:rPr lang="en-US" dirty="0">
                <a:solidFill>
                  <a:srgbClr val="093B60"/>
                </a:solidFill>
                <a:latin typeface="Open Sans"/>
                <a:ea typeface="Open Sans"/>
                <a:cs typeface="Open Sans"/>
              </a:rPr>
              <a:t>Site revisions</a:t>
            </a:r>
            <a:endParaRPr kumimoji="0" lang="en-US" sz="2400" b="0" i="0" u="none" strike="noStrike" kern="1200" cap="none" spc="0" normalizeH="0" baseline="0" noProof="0" dirty="0">
              <a:ln>
                <a:noFill/>
              </a:ln>
              <a:solidFill>
                <a:srgbClr val="093B60"/>
              </a:solidFill>
              <a:effectLst/>
              <a:uLnTx/>
              <a:uFillTx/>
              <a:latin typeface="Open Sans"/>
              <a:ea typeface="Open Sans"/>
              <a:cs typeface="Open Sans"/>
            </a:endParaRPr>
          </a:p>
          <a:p>
            <a:pPr marL="228600" marR="0" lvl="0" indent="-228600" algn="l" defTabSz="914400" rtl="0" eaLnBrk="1" fontAlgn="auto" latinLnBrk="0" hangingPunct="1">
              <a:lnSpc>
                <a:spcPct val="100000"/>
              </a:lnSpc>
              <a:spcBef>
                <a:spcPts val="1000"/>
              </a:spcBef>
              <a:spcAft>
                <a:spcPts val="600"/>
              </a:spcAft>
              <a:buClrTx/>
              <a:buSzTx/>
              <a:buFont typeface="Open Sans" panose="020B0606030504020204" pitchFamily="34" charset="0"/>
              <a:buChar char="+"/>
              <a:tabLst/>
              <a:defRPr/>
            </a:pPr>
            <a:endParaRPr kumimoji="0" lang="en-US" sz="2400" b="0" i="0" u="none" strike="noStrike" kern="1200" cap="none" spc="0" normalizeH="0" baseline="0" noProof="0" dirty="0">
              <a:ln>
                <a:noFill/>
              </a:ln>
              <a:solidFill>
                <a:srgbClr val="093B60"/>
              </a:solidFill>
              <a:effectLst/>
              <a:uLnTx/>
              <a:uFillTx/>
              <a:latin typeface="Open Sans"/>
              <a:ea typeface="Open Sans"/>
              <a:cs typeface="Open Sans"/>
            </a:endParaRPr>
          </a:p>
          <a:p>
            <a:pPr marL="228600" marR="0" lvl="0" indent="-228600" algn="l" defTabSz="914400" rtl="0" eaLnBrk="1" fontAlgn="auto" latinLnBrk="0" hangingPunct="1">
              <a:lnSpc>
                <a:spcPct val="100000"/>
              </a:lnSpc>
              <a:spcBef>
                <a:spcPts val="1000"/>
              </a:spcBef>
              <a:spcAft>
                <a:spcPts val="600"/>
              </a:spcAft>
              <a:buClrTx/>
              <a:buSzTx/>
              <a:buFont typeface="Open Sans" panose="020B0606030504020204" pitchFamily="34" charset="0"/>
              <a:buChar char="+"/>
              <a:tabLst/>
              <a:defRPr/>
            </a:pPr>
            <a:endParaRPr kumimoji="0" lang="en-US" sz="2400" b="0" i="0" u="none" strike="noStrike" kern="1200" cap="none" spc="0" normalizeH="0" baseline="0" noProof="0" dirty="0">
              <a:ln>
                <a:noFill/>
              </a:ln>
              <a:solidFill>
                <a:srgbClr val="093B60"/>
              </a:solidFill>
              <a:effectLst/>
              <a:uLnTx/>
              <a:uFillTx/>
              <a:latin typeface="Open Sans"/>
              <a:ea typeface="Open Sans"/>
              <a:cs typeface="Open Sans"/>
            </a:endParaRPr>
          </a:p>
          <a:p>
            <a:pPr marL="228600" marR="0" lvl="0" indent="-228600" algn="l" defTabSz="914400" rtl="0" eaLnBrk="1" fontAlgn="auto" latinLnBrk="0" hangingPunct="1">
              <a:lnSpc>
                <a:spcPct val="100000"/>
              </a:lnSpc>
              <a:spcBef>
                <a:spcPts val="1000"/>
              </a:spcBef>
              <a:spcAft>
                <a:spcPts val="600"/>
              </a:spcAft>
              <a:buClrTx/>
              <a:buSzTx/>
              <a:buFont typeface="Open Sans" panose="020B0606030504020204" pitchFamily="34" charset="0"/>
              <a:buChar char="+"/>
              <a:tabLst/>
              <a:defRPr/>
            </a:pPr>
            <a:endParaRPr kumimoji="0" lang="en-US" sz="2400" b="0" i="0" u="none" strike="noStrike" kern="1200" cap="none" spc="0" normalizeH="0" baseline="0" noProof="0" dirty="0">
              <a:ln>
                <a:noFill/>
              </a:ln>
              <a:solidFill>
                <a:srgbClr val="093B60"/>
              </a:solidFill>
              <a:effectLst/>
              <a:uLnTx/>
              <a:uFillTx/>
              <a:latin typeface="Open Sans"/>
              <a:ea typeface="Open Sans"/>
              <a:cs typeface="Open Sans"/>
            </a:endParaRPr>
          </a:p>
        </p:txBody>
      </p:sp>
      <p:pic>
        <p:nvPicPr>
          <p:cNvPr id="10" name="Graphic 9">
            <a:extLst>
              <a:ext uri="{FF2B5EF4-FFF2-40B4-BE49-F238E27FC236}">
                <a16:creationId xmlns:a16="http://schemas.microsoft.com/office/drawing/2014/main" id="{54947D81-A037-3433-8261-A4F2F60C697B}"/>
              </a:ext>
            </a:extLst>
          </p:cNvPr>
          <p:cNvPicPr>
            <a:picLocks noChangeAspect="1"/>
          </p:cNvPicPr>
          <p:nvPr/>
        </p:nvPicPr>
        <p:blipFill>
          <a:blip r:embed="rId3">
            <a:extLst>
              <a:ext uri="{96DAC541-7B7A-43D3-8B79-37D633B846F1}">
                <asvg:svgBlip xmlns:asvg="http://schemas.microsoft.com/office/drawing/2016/SVG/main" r:embed="rId4"/>
              </a:ext>
            </a:extLst>
          </a:blip>
          <a:srcRect t="85211"/>
          <a:stretch/>
        </p:blipFill>
        <p:spPr>
          <a:xfrm>
            <a:off x="0" y="5843752"/>
            <a:ext cx="12192000" cy="1014248"/>
          </a:xfrm>
          <a:prstGeom prst="rect">
            <a:avLst/>
          </a:prstGeom>
        </p:spPr>
      </p:pic>
      <p:pic>
        <p:nvPicPr>
          <p:cNvPr id="12" name="Picture 11">
            <a:extLst>
              <a:ext uri="{FF2B5EF4-FFF2-40B4-BE49-F238E27FC236}">
                <a16:creationId xmlns:a16="http://schemas.microsoft.com/office/drawing/2014/main" id="{A3EE7786-427A-6904-991F-2842E71B1E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3150" y="5328746"/>
            <a:ext cx="1315277" cy="1405555"/>
          </a:xfrm>
          <a:prstGeom prst="rect">
            <a:avLst/>
          </a:prstGeom>
        </p:spPr>
      </p:pic>
      <p:sp>
        <p:nvSpPr>
          <p:cNvPr id="2" name="TextBox 1">
            <a:extLst>
              <a:ext uri="{FF2B5EF4-FFF2-40B4-BE49-F238E27FC236}">
                <a16:creationId xmlns:a16="http://schemas.microsoft.com/office/drawing/2014/main" id="{3938B8F8-273B-D40B-8A58-D2A588E5F09E}"/>
              </a:ext>
            </a:extLst>
          </p:cNvPr>
          <p:cNvSpPr txBox="1"/>
          <p:nvPr/>
        </p:nvSpPr>
        <p:spPr>
          <a:xfrm>
            <a:off x="729673" y="949124"/>
            <a:ext cx="5202640" cy="461665"/>
          </a:xfrm>
          <a:prstGeom prst="rect">
            <a:avLst/>
          </a:prstGeom>
          <a:noFill/>
        </p:spPr>
        <p:txBody>
          <a:bodyPr wrap="square" rtlCol="0">
            <a:spAutoFit/>
          </a:bodyPr>
          <a:lstStyle/>
          <a:p>
            <a:r>
              <a:rPr lang="en-US" sz="2400" b="1">
                <a:solidFill>
                  <a:srgbClr val="5EB3E4"/>
                </a:solidFill>
                <a:latin typeface="Montserrat" panose="00000500000000000000" pitchFamily="2" charset="0"/>
              </a:rPr>
              <a:t>Program Challenges</a:t>
            </a:r>
          </a:p>
        </p:txBody>
      </p:sp>
      <p:pic>
        <p:nvPicPr>
          <p:cNvPr id="3" name="Picture 2">
            <a:extLst>
              <a:ext uri="{FF2B5EF4-FFF2-40B4-BE49-F238E27FC236}">
                <a16:creationId xmlns:a16="http://schemas.microsoft.com/office/drawing/2014/main" id="{68CC4681-324F-858B-4F98-408D2E7772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3179" y="409729"/>
            <a:ext cx="3817609" cy="448914"/>
          </a:xfrm>
          <a:prstGeom prst="rect">
            <a:avLst/>
          </a:prstGeom>
        </p:spPr>
      </p:pic>
      <p:pic>
        <p:nvPicPr>
          <p:cNvPr id="13" name="Graphic 12">
            <a:extLst>
              <a:ext uri="{FF2B5EF4-FFF2-40B4-BE49-F238E27FC236}">
                <a16:creationId xmlns:a16="http://schemas.microsoft.com/office/drawing/2014/main" id="{708181D5-FB86-7C46-F2DB-2322E5115B4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84243" y="1746949"/>
            <a:ext cx="3308146" cy="3061909"/>
          </a:xfrm>
          <a:prstGeom prst="rect">
            <a:avLst/>
          </a:prstGeom>
        </p:spPr>
      </p:pic>
    </p:spTree>
    <p:extLst>
      <p:ext uri="{BB962C8B-B14F-4D97-AF65-F5344CB8AC3E}">
        <p14:creationId xmlns:p14="http://schemas.microsoft.com/office/powerpoint/2010/main" val="3398510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01E01-6D52-9AC6-FB6D-CD9CE7B320C9}"/>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303DEF41-C05A-1D8E-AC7C-16C7676DEBF4}"/>
              </a:ext>
            </a:extLst>
          </p:cNvPr>
          <p:cNvSpPr txBox="1">
            <a:spLocks/>
          </p:cNvSpPr>
          <p:nvPr/>
        </p:nvSpPr>
        <p:spPr>
          <a:xfrm>
            <a:off x="729672" y="365125"/>
            <a:ext cx="10217727" cy="66684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chemeClr val="bg2"/>
                </a:solidFill>
                <a:latin typeface="Montserrat Black" panose="00000A00000000000000"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600" b="1">
                <a:solidFill>
                  <a:srgbClr val="093B60"/>
                </a:solidFill>
                <a:latin typeface="Montserrat Black"/>
              </a:rPr>
              <a:t>Time Commitment</a:t>
            </a:r>
            <a:endParaRPr kumimoji="0" lang="en-US" sz="3600" b="1" i="0" u="none" strike="noStrike" kern="1200" cap="none" spc="0" normalizeH="0" baseline="0" noProof="0">
              <a:ln>
                <a:noFill/>
              </a:ln>
              <a:solidFill>
                <a:srgbClr val="093B60"/>
              </a:solidFill>
              <a:effectLst/>
              <a:uLnTx/>
              <a:uFillTx/>
              <a:latin typeface="Montserrat Black"/>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a:ln>
                <a:noFill/>
              </a:ln>
              <a:solidFill>
                <a:srgbClr val="093B60"/>
              </a:solidFill>
              <a:effectLst/>
              <a:uLnTx/>
              <a:uFillTx/>
              <a:latin typeface="Montserrat Black" panose="00000A00000000000000" pitchFamily="50" charset="0"/>
              <a:ea typeface="+mj-ea"/>
              <a:cs typeface="+mj-cs"/>
            </a:endParaRPr>
          </a:p>
        </p:txBody>
      </p:sp>
      <p:sp>
        <p:nvSpPr>
          <p:cNvPr id="9" name="Content Placeholder 2">
            <a:extLst>
              <a:ext uri="{FF2B5EF4-FFF2-40B4-BE49-F238E27FC236}">
                <a16:creationId xmlns:a16="http://schemas.microsoft.com/office/drawing/2014/main" id="{478D684A-8D69-BAED-E634-607E8AE77D4D}"/>
              </a:ext>
            </a:extLst>
          </p:cNvPr>
          <p:cNvSpPr txBox="1">
            <a:spLocks/>
          </p:cNvSpPr>
          <p:nvPr/>
        </p:nvSpPr>
        <p:spPr>
          <a:xfrm>
            <a:off x="729672" y="1615965"/>
            <a:ext cx="8978772" cy="451698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2"/>
                </a:solidFill>
                <a:latin typeface="+mn-lt"/>
                <a:ea typeface="+mn-ea"/>
                <a:cs typeface="+mn-cs"/>
              </a:defRPr>
            </a:lvl1pPr>
            <a:lvl2pPr marL="457200" indent="-222250" algn="l" defTabSz="914400" rtl="0" eaLnBrk="1" latinLnBrk="0" hangingPunct="1">
              <a:lnSpc>
                <a:spcPct val="90000"/>
              </a:lnSpc>
              <a:spcBef>
                <a:spcPts val="500"/>
              </a:spcBef>
              <a:buFont typeface="Arial" panose="020B0604020202020204" pitchFamily="34" charset="0"/>
              <a:buChar char="•"/>
              <a:defRPr sz="2100" kern="1200">
                <a:solidFill>
                  <a:schemeClr val="bg2"/>
                </a:solidFill>
                <a:latin typeface="+mn-lt"/>
                <a:ea typeface="+mn-ea"/>
                <a:cs typeface="+mn-cs"/>
              </a:defRPr>
            </a:lvl2pPr>
            <a:lvl3pPr marL="692150" indent="-23495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3pPr>
            <a:lvl4pPr marL="914400" indent="-222250" algn="l" defTabSz="914400" rtl="0" eaLnBrk="1" latinLnBrk="0" hangingPunct="1">
              <a:lnSpc>
                <a:spcPct val="90000"/>
              </a:lnSpc>
              <a:spcBef>
                <a:spcPts val="500"/>
              </a:spcBef>
              <a:buFont typeface="Arial" panose="020B0604020202020204" pitchFamily="34" charset="0"/>
              <a:buChar char="•"/>
              <a:defRPr sz="1400" kern="1200">
                <a:solidFill>
                  <a:schemeClr val="bg2"/>
                </a:solidFill>
                <a:latin typeface="+mn-lt"/>
                <a:ea typeface="+mn-ea"/>
                <a:cs typeface="+mn-cs"/>
              </a:defRPr>
            </a:lvl4pPr>
            <a:lvl5pPr marL="1149350" indent="-234950" algn="l" defTabSz="914400" rtl="0" eaLnBrk="1" latinLnBrk="0" hangingPunct="1">
              <a:lnSpc>
                <a:spcPct val="90000"/>
              </a:lnSpc>
              <a:spcBef>
                <a:spcPts val="500"/>
              </a:spcBef>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600"/>
              </a:spcAft>
              <a:buClrTx/>
              <a:buSzTx/>
              <a:buNone/>
              <a:tabLst/>
              <a:defRPr/>
            </a:pPr>
            <a:r>
              <a:rPr kumimoji="0" lang="en-US" sz="2400" b="1" i="1" u="none" strike="noStrike" kern="1200" cap="none" spc="0" normalizeH="0" baseline="0" noProof="0" dirty="0">
                <a:ln>
                  <a:noFill/>
                </a:ln>
                <a:solidFill>
                  <a:srgbClr val="093B60"/>
                </a:solidFill>
                <a:effectLst/>
                <a:uLnTx/>
                <a:uFillTx/>
                <a:latin typeface="Open Sans"/>
                <a:ea typeface="Open Sans"/>
                <a:cs typeface="Open Sans"/>
              </a:rPr>
              <a:t>Administration requires full time staff and detailed, clear processes to stay organized and compliant</a:t>
            </a:r>
          </a:p>
          <a:p>
            <a:pPr marL="228600" marR="0" lvl="0" indent="-228600" algn="l" defTabSz="914400" rtl="0" eaLnBrk="1" fontAlgn="auto" latinLnBrk="0" hangingPunct="1">
              <a:lnSpc>
                <a:spcPct val="100000"/>
              </a:lnSpc>
              <a:spcBef>
                <a:spcPts val="1000"/>
              </a:spcBef>
              <a:spcAft>
                <a:spcPts val="600"/>
              </a:spcAft>
              <a:buClrTx/>
              <a:buSzTx/>
              <a:buFont typeface="Open Sans" panose="020B0606030504020204" pitchFamily="34" charset="0"/>
              <a:buChar char="+"/>
              <a:tabLst/>
              <a:defRPr/>
            </a:pPr>
            <a:r>
              <a:rPr kumimoji="0" lang="en-US" sz="2400" b="0" i="0" u="none" strike="noStrike" kern="1200" cap="none" spc="0" normalizeH="0" baseline="0" noProof="0" dirty="0">
                <a:ln>
                  <a:noFill/>
                </a:ln>
                <a:solidFill>
                  <a:srgbClr val="093B60"/>
                </a:solidFill>
                <a:effectLst/>
                <a:uLnTx/>
                <a:uFillTx/>
                <a:latin typeface="Open Sans"/>
                <a:ea typeface="Open Sans"/>
                <a:cs typeface="Open Sans"/>
              </a:rPr>
              <a:t>Multi-discipline team of subject matter experts </a:t>
            </a:r>
          </a:p>
          <a:p>
            <a:pPr marL="0" marR="0" lvl="0" indent="0" algn="l" defTabSz="914400" rtl="0" eaLnBrk="1" fontAlgn="auto" latinLnBrk="0" hangingPunct="1">
              <a:lnSpc>
                <a:spcPct val="100000"/>
              </a:lnSpc>
              <a:spcBef>
                <a:spcPts val="1000"/>
              </a:spcBef>
              <a:spcAft>
                <a:spcPts val="600"/>
              </a:spcAft>
              <a:buClrTx/>
              <a:buSzTx/>
              <a:buNone/>
              <a:tabLst/>
              <a:defRPr/>
            </a:pPr>
            <a:r>
              <a:rPr lang="en-US" dirty="0">
                <a:solidFill>
                  <a:srgbClr val="093B60"/>
                </a:solidFill>
                <a:latin typeface="Open Sans"/>
                <a:ea typeface="Open Sans"/>
                <a:cs typeface="Open Sans"/>
              </a:rPr>
              <a:t>   </a:t>
            </a:r>
            <a:r>
              <a:rPr kumimoji="0" lang="en-US" sz="1800" b="0" i="0" u="none" strike="noStrike" kern="1200" cap="none" spc="0" normalizeH="0" baseline="0" noProof="0" dirty="0">
                <a:ln>
                  <a:noFill/>
                </a:ln>
                <a:solidFill>
                  <a:srgbClr val="093B60"/>
                </a:solidFill>
                <a:effectLst/>
                <a:uLnTx/>
                <a:uFillTx/>
                <a:latin typeface="Open Sans"/>
                <a:ea typeface="Open Sans"/>
                <a:cs typeface="Open Sans"/>
              </a:rPr>
              <a:t>(e.g., </a:t>
            </a:r>
            <a:r>
              <a:rPr lang="en-US" sz="1800" dirty="0">
                <a:solidFill>
                  <a:srgbClr val="093B60"/>
                </a:solidFill>
                <a:latin typeface="Open Sans"/>
                <a:ea typeface="Open Sans"/>
                <a:cs typeface="Open Sans"/>
              </a:rPr>
              <a:t>planning, Federal policy, EVSE technology, document control)</a:t>
            </a:r>
            <a:endParaRPr kumimoji="0" lang="en-US" sz="1800" b="0" i="0" u="none" strike="noStrike" kern="1200" cap="none" spc="0" normalizeH="0" baseline="0" noProof="0" dirty="0">
              <a:ln>
                <a:noFill/>
              </a:ln>
              <a:solidFill>
                <a:srgbClr val="093B60"/>
              </a:solidFill>
              <a:effectLst/>
              <a:uLnTx/>
              <a:uFillTx/>
              <a:latin typeface="Open Sans"/>
              <a:ea typeface="Open Sans"/>
              <a:cs typeface="Open Sans"/>
            </a:endParaRPr>
          </a:p>
          <a:p>
            <a:pPr marL="228600" marR="0" lvl="0" indent="-228600" algn="l" defTabSz="914400" rtl="0" eaLnBrk="1" fontAlgn="auto" latinLnBrk="0" hangingPunct="1">
              <a:lnSpc>
                <a:spcPct val="100000"/>
              </a:lnSpc>
              <a:spcBef>
                <a:spcPts val="1000"/>
              </a:spcBef>
              <a:spcAft>
                <a:spcPts val="600"/>
              </a:spcAft>
              <a:buClrTx/>
              <a:buSzTx/>
              <a:buFont typeface="Open Sans" panose="020B0606030504020204" pitchFamily="34" charset="0"/>
              <a:buChar char="+"/>
              <a:tabLst/>
              <a:defRPr/>
            </a:pPr>
            <a:r>
              <a:rPr kumimoji="0" lang="en-US" sz="2400" b="0" i="0" u="none" strike="noStrike" kern="1200" cap="none" spc="0" normalizeH="0" baseline="0" noProof="0" dirty="0">
                <a:ln>
                  <a:noFill/>
                </a:ln>
                <a:solidFill>
                  <a:srgbClr val="093B60"/>
                </a:solidFill>
                <a:effectLst/>
                <a:uLnTx/>
                <a:uFillTx/>
                <a:latin typeface="Open Sans"/>
                <a:ea typeface="Open Sans"/>
                <a:cs typeface="Open Sans"/>
              </a:rPr>
              <a:t>Regular meetings with developers to</a:t>
            </a:r>
            <a:r>
              <a:rPr lang="en-US" dirty="0">
                <a:solidFill>
                  <a:srgbClr val="093B60"/>
                </a:solidFill>
                <a:latin typeface="Open Sans"/>
                <a:ea typeface="Open Sans"/>
                <a:cs typeface="Open Sans"/>
              </a:rPr>
              <a:t> maintain momentum and field questions</a:t>
            </a:r>
          </a:p>
          <a:p>
            <a:pPr marL="228600" marR="0" lvl="0" indent="-228600" algn="l" defTabSz="914400" rtl="0" eaLnBrk="1" fontAlgn="auto" latinLnBrk="0" hangingPunct="1">
              <a:lnSpc>
                <a:spcPct val="100000"/>
              </a:lnSpc>
              <a:spcBef>
                <a:spcPts val="1000"/>
              </a:spcBef>
              <a:spcAft>
                <a:spcPts val="600"/>
              </a:spcAft>
              <a:buClrTx/>
              <a:buSzTx/>
              <a:buFont typeface="Open Sans" panose="020B0606030504020204" pitchFamily="34" charset="0"/>
              <a:buChar char="+"/>
              <a:tabLst/>
              <a:defRPr/>
            </a:pPr>
            <a:r>
              <a:rPr kumimoji="0" lang="en-US" sz="2400" b="0" i="0" u="none" strike="noStrike" kern="1200" cap="none" spc="0" normalizeH="0" baseline="0" noProof="0" dirty="0">
                <a:ln>
                  <a:noFill/>
                </a:ln>
                <a:solidFill>
                  <a:srgbClr val="093B60"/>
                </a:solidFill>
                <a:effectLst/>
                <a:uLnTx/>
                <a:uFillTx/>
                <a:latin typeface="Open Sans"/>
                <a:ea typeface="Open Sans"/>
                <a:cs typeface="Open Sans"/>
              </a:rPr>
              <a:t>Significant investment in document control process</a:t>
            </a:r>
          </a:p>
          <a:p>
            <a:pPr marL="228600" marR="0" lvl="0" indent="-228600" algn="l" defTabSz="914400" rtl="0" eaLnBrk="1" fontAlgn="auto" latinLnBrk="0" hangingPunct="1">
              <a:lnSpc>
                <a:spcPct val="100000"/>
              </a:lnSpc>
              <a:spcBef>
                <a:spcPts val="1000"/>
              </a:spcBef>
              <a:spcAft>
                <a:spcPts val="600"/>
              </a:spcAft>
              <a:buClrTx/>
              <a:buSzTx/>
              <a:buFont typeface="Open Sans" panose="020B0606030504020204" pitchFamily="34" charset="0"/>
              <a:buChar char="+"/>
              <a:tabLst/>
              <a:defRPr/>
            </a:pPr>
            <a:endParaRPr kumimoji="0" lang="en-US" sz="2400" b="0" i="0" u="none" strike="noStrike" kern="1200" cap="none" spc="0" normalizeH="0" baseline="0" noProof="0" dirty="0">
              <a:ln>
                <a:noFill/>
              </a:ln>
              <a:solidFill>
                <a:srgbClr val="093B60"/>
              </a:solidFill>
              <a:effectLst/>
              <a:uLnTx/>
              <a:uFillTx/>
              <a:latin typeface="Open Sans"/>
              <a:ea typeface="Open Sans"/>
              <a:cs typeface="Open Sans"/>
            </a:endParaRPr>
          </a:p>
          <a:p>
            <a:pPr marL="228600" marR="0" lvl="0" indent="-228600" algn="l" defTabSz="914400" rtl="0" eaLnBrk="1" fontAlgn="auto" latinLnBrk="0" hangingPunct="1">
              <a:lnSpc>
                <a:spcPct val="100000"/>
              </a:lnSpc>
              <a:spcBef>
                <a:spcPts val="1000"/>
              </a:spcBef>
              <a:spcAft>
                <a:spcPts val="600"/>
              </a:spcAft>
              <a:buClrTx/>
              <a:buSzTx/>
              <a:buFont typeface="Open Sans" panose="020B0606030504020204" pitchFamily="34" charset="0"/>
              <a:buChar char="+"/>
              <a:tabLst/>
              <a:defRPr/>
            </a:pPr>
            <a:endParaRPr kumimoji="0" lang="en-US" sz="2400" b="0" i="0" u="none" strike="noStrike" kern="1200" cap="none" spc="0" normalizeH="0" baseline="0" noProof="0" dirty="0">
              <a:ln>
                <a:noFill/>
              </a:ln>
              <a:solidFill>
                <a:srgbClr val="093B60"/>
              </a:solidFill>
              <a:effectLst/>
              <a:uLnTx/>
              <a:uFillTx/>
              <a:latin typeface="Open Sans"/>
              <a:ea typeface="Open Sans"/>
              <a:cs typeface="Open Sans"/>
            </a:endParaRPr>
          </a:p>
          <a:p>
            <a:pPr marL="228600" marR="0" lvl="0" indent="-228600" algn="l" defTabSz="914400" rtl="0" eaLnBrk="1" fontAlgn="auto" latinLnBrk="0" hangingPunct="1">
              <a:lnSpc>
                <a:spcPct val="100000"/>
              </a:lnSpc>
              <a:spcBef>
                <a:spcPts val="1000"/>
              </a:spcBef>
              <a:spcAft>
                <a:spcPts val="600"/>
              </a:spcAft>
              <a:buClrTx/>
              <a:buSzTx/>
              <a:buFont typeface="Open Sans" panose="020B0606030504020204" pitchFamily="34" charset="0"/>
              <a:buChar char="+"/>
              <a:tabLst/>
              <a:defRPr/>
            </a:pPr>
            <a:endParaRPr kumimoji="0" lang="en-US" sz="2400" b="0" i="0" u="none" strike="noStrike" kern="1200" cap="none" spc="0" normalizeH="0" baseline="0" noProof="0" dirty="0">
              <a:ln>
                <a:noFill/>
              </a:ln>
              <a:solidFill>
                <a:srgbClr val="093B60"/>
              </a:solidFill>
              <a:effectLst/>
              <a:uLnTx/>
              <a:uFillTx/>
              <a:latin typeface="Open Sans"/>
              <a:ea typeface="Open Sans"/>
              <a:cs typeface="Open Sans"/>
            </a:endParaRPr>
          </a:p>
          <a:p>
            <a:pPr marL="228600" marR="0" lvl="0" indent="-228600" algn="l" defTabSz="914400" rtl="0" eaLnBrk="1" fontAlgn="auto" latinLnBrk="0" hangingPunct="1">
              <a:lnSpc>
                <a:spcPct val="100000"/>
              </a:lnSpc>
              <a:spcBef>
                <a:spcPts val="1000"/>
              </a:spcBef>
              <a:spcAft>
                <a:spcPts val="600"/>
              </a:spcAft>
              <a:buClrTx/>
              <a:buSzTx/>
              <a:buFont typeface="Open Sans" panose="020B0606030504020204" pitchFamily="34" charset="0"/>
              <a:buChar char="+"/>
              <a:tabLst/>
              <a:defRPr/>
            </a:pPr>
            <a:endParaRPr kumimoji="0" lang="en-US" sz="2400" b="0" i="0" u="none" strike="noStrike" kern="1200" cap="none" spc="0" normalizeH="0" baseline="0" noProof="0" dirty="0">
              <a:ln>
                <a:noFill/>
              </a:ln>
              <a:solidFill>
                <a:srgbClr val="093B60"/>
              </a:solidFill>
              <a:effectLst/>
              <a:uLnTx/>
              <a:uFillTx/>
              <a:latin typeface="Open Sans"/>
              <a:ea typeface="Open Sans"/>
              <a:cs typeface="Open Sans"/>
            </a:endParaRPr>
          </a:p>
        </p:txBody>
      </p:sp>
      <p:pic>
        <p:nvPicPr>
          <p:cNvPr id="10" name="Graphic 9">
            <a:extLst>
              <a:ext uri="{FF2B5EF4-FFF2-40B4-BE49-F238E27FC236}">
                <a16:creationId xmlns:a16="http://schemas.microsoft.com/office/drawing/2014/main" id="{448CA4F1-56AD-5944-BCFD-4F4CF8D3ADAA}"/>
              </a:ext>
            </a:extLst>
          </p:cNvPr>
          <p:cNvPicPr>
            <a:picLocks noChangeAspect="1"/>
          </p:cNvPicPr>
          <p:nvPr/>
        </p:nvPicPr>
        <p:blipFill>
          <a:blip r:embed="rId3">
            <a:extLst>
              <a:ext uri="{96DAC541-7B7A-43D3-8B79-37D633B846F1}">
                <asvg:svgBlip xmlns:asvg="http://schemas.microsoft.com/office/drawing/2016/SVG/main" r:embed="rId4"/>
              </a:ext>
            </a:extLst>
          </a:blip>
          <a:srcRect t="85211"/>
          <a:stretch/>
        </p:blipFill>
        <p:spPr>
          <a:xfrm>
            <a:off x="0" y="5843752"/>
            <a:ext cx="12192000" cy="1014248"/>
          </a:xfrm>
          <a:prstGeom prst="rect">
            <a:avLst/>
          </a:prstGeom>
        </p:spPr>
      </p:pic>
      <p:pic>
        <p:nvPicPr>
          <p:cNvPr id="12" name="Picture 11">
            <a:extLst>
              <a:ext uri="{FF2B5EF4-FFF2-40B4-BE49-F238E27FC236}">
                <a16:creationId xmlns:a16="http://schemas.microsoft.com/office/drawing/2014/main" id="{E46FB58C-2056-EBD6-5B7C-066E315FCD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3150" y="5328746"/>
            <a:ext cx="1315277" cy="1405555"/>
          </a:xfrm>
          <a:prstGeom prst="rect">
            <a:avLst/>
          </a:prstGeom>
        </p:spPr>
      </p:pic>
      <p:sp>
        <p:nvSpPr>
          <p:cNvPr id="2" name="TextBox 1">
            <a:extLst>
              <a:ext uri="{FF2B5EF4-FFF2-40B4-BE49-F238E27FC236}">
                <a16:creationId xmlns:a16="http://schemas.microsoft.com/office/drawing/2014/main" id="{DD3473EC-1DE8-F6CB-2131-E2C432C2B3CB}"/>
              </a:ext>
            </a:extLst>
          </p:cNvPr>
          <p:cNvSpPr txBox="1"/>
          <p:nvPr/>
        </p:nvSpPr>
        <p:spPr>
          <a:xfrm>
            <a:off x="729673" y="949124"/>
            <a:ext cx="5202640" cy="461665"/>
          </a:xfrm>
          <a:prstGeom prst="rect">
            <a:avLst/>
          </a:prstGeom>
          <a:noFill/>
        </p:spPr>
        <p:txBody>
          <a:bodyPr wrap="square" rtlCol="0">
            <a:spAutoFit/>
          </a:bodyPr>
          <a:lstStyle/>
          <a:p>
            <a:r>
              <a:rPr lang="en-US" sz="2400" b="1">
                <a:solidFill>
                  <a:srgbClr val="5EB3E4"/>
                </a:solidFill>
                <a:latin typeface="Montserrat" panose="00000500000000000000" pitchFamily="2" charset="0"/>
              </a:rPr>
              <a:t>Program Challenges</a:t>
            </a:r>
          </a:p>
        </p:txBody>
      </p:sp>
      <p:pic>
        <p:nvPicPr>
          <p:cNvPr id="3" name="Picture 2">
            <a:extLst>
              <a:ext uri="{FF2B5EF4-FFF2-40B4-BE49-F238E27FC236}">
                <a16:creationId xmlns:a16="http://schemas.microsoft.com/office/drawing/2014/main" id="{1CDD6C6B-475A-CAF6-AB67-F0302ADECD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3179" y="409729"/>
            <a:ext cx="3817609" cy="448914"/>
          </a:xfrm>
          <a:prstGeom prst="rect">
            <a:avLst/>
          </a:prstGeom>
        </p:spPr>
      </p:pic>
    </p:spTree>
    <p:extLst>
      <p:ext uri="{BB962C8B-B14F-4D97-AF65-F5344CB8AC3E}">
        <p14:creationId xmlns:p14="http://schemas.microsoft.com/office/powerpoint/2010/main" val="25975931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39EC0-7DE9-9DFB-3863-BBF2E49B893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22C1144-8CB4-FEF7-1016-5713561ADECF}"/>
              </a:ext>
            </a:extLst>
          </p:cNvPr>
          <p:cNvSpPr/>
          <p:nvPr/>
        </p:nvSpPr>
        <p:spPr>
          <a:xfrm>
            <a:off x="0" y="0"/>
            <a:ext cx="12192000" cy="6858000"/>
          </a:xfrm>
          <a:prstGeom prst="rect">
            <a:avLst/>
          </a:prstGeom>
          <a:solidFill>
            <a:schemeClr val="bg1">
              <a:lumMod val="85000"/>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13284B"/>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1AFAADEF-2161-BC5F-68AA-4DC2CD947DC6}"/>
              </a:ext>
            </a:extLst>
          </p:cNvPr>
          <p:cNvSpPr/>
          <p:nvPr/>
        </p:nvSpPr>
        <p:spPr>
          <a:xfrm>
            <a:off x="0" y="2347274"/>
            <a:ext cx="12192000" cy="2366127"/>
          </a:xfrm>
          <a:prstGeom prst="rect">
            <a:avLst/>
          </a:prstGeom>
          <a:solidFill>
            <a:schemeClr val="accent3">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C4362C"/>
              </a:solidFill>
              <a:effectLst/>
              <a:uLnTx/>
              <a:uFillTx/>
              <a:latin typeface="Arial" charset="0"/>
              <a:ea typeface="Arial" charset="0"/>
              <a:cs typeface="Arial" charset="0"/>
            </a:endParaRPr>
          </a:p>
        </p:txBody>
      </p:sp>
      <p:sp>
        <p:nvSpPr>
          <p:cNvPr id="2" name="Title 1">
            <a:extLst>
              <a:ext uri="{FF2B5EF4-FFF2-40B4-BE49-F238E27FC236}">
                <a16:creationId xmlns:a16="http://schemas.microsoft.com/office/drawing/2014/main" id="{47B2C7C0-EDBC-F8D0-1789-56A23B6D4637}"/>
              </a:ext>
            </a:extLst>
          </p:cNvPr>
          <p:cNvSpPr>
            <a:spLocks noGrp="1"/>
          </p:cNvSpPr>
          <p:nvPr>
            <p:ph type="title"/>
          </p:nvPr>
        </p:nvSpPr>
        <p:spPr>
          <a:xfrm>
            <a:off x="304800" y="2855142"/>
            <a:ext cx="11582400" cy="1350390"/>
          </a:xfrm>
        </p:spPr>
        <p:txBody>
          <a:bodyPr anchor="ctr"/>
          <a:lstStyle/>
          <a:p>
            <a:pPr>
              <a:lnSpc>
                <a:spcPct val="100000"/>
              </a:lnSpc>
            </a:pPr>
            <a:r>
              <a:rPr lang="en-US" sz="4800">
                <a:latin typeface="Montserrat Black" panose="00000A00000000000000" pitchFamily="2" charset="0"/>
                <a:cs typeface="Arial"/>
              </a:rPr>
              <a:t>Developer Management</a:t>
            </a:r>
            <a:endParaRPr lang="en-US">
              <a:latin typeface="Montserrat Black" panose="00000A00000000000000" pitchFamily="2" charset="0"/>
            </a:endParaRPr>
          </a:p>
        </p:txBody>
      </p:sp>
      <p:pic>
        <p:nvPicPr>
          <p:cNvPr id="3" name="Picture 2">
            <a:extLst>
              <a:ext uri="{FF2B5EF4-FFF2-40B4-BE49-F238E27FC236}">
                <a16:creationId xmlns:a16="http://schemas.microsoft.com/office/drawing/2014/main" id="{6EB9745F-EC82-A202-6A2E-8DC183866C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398" y="5297215"/>
            <a:ext cx="1315277" cy="1405555"/>
          </a:xfrm>
          <a:prstGeom prst="rect">
            <a:avLst/>
          </a:prstGeom>
        </p:spPr>
      </p:pic>
    </p:spTree>
    <p:extLst>
      <p:ext uri="{BB962C8B-B14F-4D97-AF65-F5344CB8AC3E}">
        <p14:creationId xmlns:p14="http://schemas.microsoft.com/office/powerpoint/2010/main" val="39360230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03210D0-D288-7B07-427D-8292AAF4DE7A}"/>
              </a:ext>
            </a:extLst>
          </p:cNvPr>
          <p:cNvSpPr txBox="1">
            <a:spLocks/>
          </p:cNvSpPr>
          <p:nvPr/>
        </p:nvSpPr>
        <p:spPr>
          <a:xfrm>
            <a:off x="729672" y="365125"/>
            <a:ext cx="10217727" cy="66684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chemeClr val="bg2"/>
                </a:solidFill>
                <a:latin typeface="Montserrat Black" panose="00000A00000000000000"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093B60"/>
                </a:solidFill>
                <a:effectLst/>
                <a:uLnTx/>
                <a:uFillTx/>
                <a:latin typeface="Montserrat Black"/>
                <a:ea typeface="+mj-ea"/>
                <a:cs typeface="+mj-cs"/>
              </a:rPr>
              <a:t>Scope of </a:t>
            </a:r>
            <a:r>
              <a:rPr lang="en-US" sz="3600" b="1">
                <a:solidFill>
                  <a:srgbClr val="093B60"/>
                </a:solidFill>
                <a:latin typeface="Montserrat Black"/>
              </a:rPr>
              <a:t>Work</a:t>
            </a:r>
            <a:endParaRPr kumimoji="0" lang="en-US" sz="3600" b="0" i="0" u="none" strike="noStrike" kern="1200" cap="none" spc="0" normalizeH="0" baseline="0" noProof="0">
              <a:ln>
                <a:noFill/>
              </a:ln>
              <a:solidFill>
                <a:srgbClr val="093B60"/>
              </a:solidFill>
              <a:effectLst/>
              <a:uLnTx/>
              <a:uFillTx/>
              <a:latin typeface="Montserrat Black" panose="00000A00000000000000" pitchFamily="50" charset="0"/>
              <a:ea typeface="+mj-ea"/>
              <a:cs typeface="+mj-cs"/>
            </a:endParaRPr>
          </a:p>
        </p:txBody>
      </p:sp>
      <p:pic>
        <p:nvPicPr>
          <p:cNvPr id="6" name="Picture 5">
            <a:extLst>
              <a:ext uri="{FF2B5EF4-FFF2-40B4-BE49-F238E27FC236}">
                <a16:creationId xmlns:a16="http://schemas.microsoft.com/office/drawing/2014/main" id="{8CFCE229-8DE5-D3E8-8246-412DC5B512E1}"/>
              </a:ext>
            </a:extLst>
          </p:cNvPr>
          <p:cNvPicPr>
            <a:picLocks noChangeAspect="1"/>
          </p:cNvPicPr>
          <p:nvPr/>
        </p:nvPicPr>
        <p:blipFill>
          <a:blip r:embed="rId3"/>
          <a:stretch>
            <a:fillRect/>
          </a:stretch>
        </p:blipFill>
        <p:spPr>
          <a:xfrm>
            <a:off x="5583477" y="821655"/>
            <a:ext cx="4440716" cy="5555996"/>
          </a:xfrm>
          <a:prstGeom prst="rect">
            <a:avLst/>
          </a:prstGeom>
        </p:spPr>
      </p:pic>
      <p:sp>
        <p:nvSpPr>
          <p:cNvPr id="4" name="Content Placeholder 2">
            <a:extLst>
              <a:ext uri="{FF2B5EF4-FFF2-40B4-BE49-F238E27FC236}">
                <a16:creationId xmlns:a16="http://schemas.microsoft.com/office/drawing/2014/main" id="{2DD05598-AD79-229C-8973-D3FF4B300E62}"/>
              </a:ext>
            </a:extLst>
          </p:cNvPr>
          <p:cNvSpPr txBox="1">
            <a:spLocks/>
          </p:cNvSpPr>
          <p:nvPr/>
        </p:nvSpPr>
        <p:spPr>
          <a:xfrm>
            <a:off x="729672" y="1615965"/>
            <a:ext cx="4594681" cy="451698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2"/>
                </a:solidFill>
                <a:latin typeface="+mn-lt"/>
                <a:ea typeface="+mn-ea"/>
                <a:cs typeface="+mn-cs"/>
              </a:defRPr>
            </a:lvl1pPr>
            <a:lvl2pPr marL="457200" indent="-222250" algn="l" defTabSz="914400" rtl="0" eaLnBrk="1" latinLnBrk="0" hangingPunct="1">
              <a:lnSpc>
                <a:spcPct val="90000"/>
              </a:lnSpc>
              <a:spcBef>
                <a:spcPts val="500"/>
              </a:spcBef>
              <a:buFont typeface="Arial" panose="020B0604020202020204" pitchFamily="34" charset="0"/>
              <a:buChar char="•"/>
              <a:defRPr sz="2100" kern="1200">
                <a:solidFill>
                  <a:schemeClr val="bg2"/>
                </a:solidFill>
                <a:latin typeface="+mn-lt"/>
                <a:ea typeface="+mn-ea"/>
                <a:cs typeface="+mn-cs"/>
              </a:defRPr>
            </a:lvl2pPr>
            <a:lvl3pPr marL="692150" indent="-23495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3pPr>
            <a:lvl4pPr marL="914400" indent="-222250" algn="l" defTabSz="914400" rtl="0" eaLnBrk="1" latinLnBrk="0" hangingPunct="1">
              <a:lnSpc>
                <a:spcPct val="90000"/>
              </a:lnSpc>
              <a:spcBef>
                <a:spcPts val="500"/>
              </a:spcBef>
              <a:buFont typeface="Arial" panose="020B0604020202020204" pitchFamily="34" charset="0"/>
              <a:buChar char="•"/>
              <a:defRPr sz="1400" kern="1200">
                <a:solidFill>
                  <a:schemeClr val="bg2"/>
                </a:solidFill>
                <a:latin typeface="+mn-lt"/>
                <a:ea typeface="+mn-ea"/>
                <a:cs typeface="+mn-cs"/>
              </a:defRPr>
            </a:lvl4pPr>
            <a:lvl5pPr marL="1149350" indent="-234950" algn="l" defTabSz="914400" rtl="0" eaLnBrk="1" latinLnBrk="0" hangingPunct="1">
              <a:lnSpc>
                <a:spcPct val="90000"/>
              </a:lnSpc>
              <a:spcBef>
                <a:spcPts val="500"/>
              </a:spcBef>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600"/>
              </a:spcAft>
              <a:buClrTx/>
              <a:buSzTx/>
              <a:buNone/>
              <a:tabLst/>
              <a:defRPr/>
            </a:pPr>
            <a:r>
              <a:rPr kumimoji="0" lang="en-US" sz="2400" b="0" i="0" u="none" strike="noStrike" kern="1200" cap="none" spc="0" normalizeH="0" baseline="0" noProof="0" dirty="0">
                <a:ln>
                  <a:noFill/>
                </a:ln>
                <a:solidFill>
                  <a:srgbClr val="093B60"/>
                </a:solidFill>
                <a:effectLst/>
                <a:uLnTx/>
                <a:uFillTx/>
                <a:latin typeface="Open Sans"/>
                <a:ea typeface="Open Sans"/>
                <a:cs typeface="Open Sans"/>
              </a:rPr>
              <a:t>The KYTC team developed a detailed scope of work for developers to follow</a:t>
            </a:r>
          </a:p>
          <a:p>
            <a:pPr marL="463550" lvl="2" indent="0">
              <a:lnSpc>
                <a:spcPct val="100000"/>
              </a:lnSpc>
              <a:spcBef>
                <a:spcPts val="1000"/>
              </a:spcBef>
              <a:spcAft>
                <a:spcPts val="600"/>
              </a:spcAft>
              <a:buNone/>
              <a:defRPr/>
            </a:pPr>
            <a:r>
              <a:rPr kumimoji="0" lang="en-US" sz="2000" b="1" i="1" u="none" strike="noStrike" kern="1200" cap="none" spc="0" normalizeH="0" baseline="0" noProof="0" dirty="0">
                <a:ln>
                  <a:noFill/>
                </a:ln>
                <a:solidFill>
                  <a:srgbClr val="093B60"/>
                </a:solidFill>
                <a:effectLst/>
                <a:uLnTx/>
                <a:uFillTx/>
                <a:latin typeface="Open Sans"/>
                <a:ea typeface="Open Sans"/>
                <a:cs typeface="Open Sans"/>
              </a:rPr>
              <a:t>137+ </a:t>
            </a:r>
            <a:r>
              <a:rPr kumimoji="0" lang="en-US" sz="2000" b="0" i="1" u="none" strike="noStrike" kern="1200" cap="none" spc="0" normalizeH="0" baseline="0" noProof="0" dirty="0">
                <a:ln>
                  <a:noFill/>
                </a:ln>
                <a:solidFill>
                  <a:srgbClr val="093B60"/>
                </a:solidFill>
                <a:effectLst/>
                <a:uLnTx/>
                <a:uFillTx/>
                <a:latin typeface="Open Sans"/>
                <a:ea typeface="Open Sans"/>
                <a:cs typeface="Open Sans"/>
              </a:rPr>
              <a:t>Documents Required per Site </a:t>
            </a:r>
          </a:p>
          <a:p>
            <a:pPr marL="463550" lvl="2" indent="0">
              <a:lnSpc>
                <a:spcPct val="100000"/>
              </a:lnSpc>
              <a:spcBef>
                <a:spcPts val="1000"/>
              </a:spcBef>
              <a:spcAft>
                <a:spcPts val="600"/>
              </a:spcAft>
              <a:buNone/>
              <a:defRPr/>
            </a:pPr>
            <a:r>
              <a:rPr lang="en-US" sz="2000" i="1" dirty="0">
                <a:solidFill>
                  <a:srgbClr val="093B60"/>
                </a:solidFill>
                <a:latin typeface="Open Sans"/>
                <a:ea typeface="Open Sans"/>
                <a:cs typeface="Open Sans"/>
              </a:rPr>
              <a:t>x </a:t>
            </a:r>
            <a:r>
              <a:rPr lang="en-US" sz="2000" b="1" i="1" dirty="0">
                <a:solidFill>
                  <a:srgbClr val="093B60"/>
                </a:solidFill>
                <a:latin typeface="Open Sans"/>
                <a:ea typeface="Open Sans"/>
                <a:cs typeface="Open Sans"/>
              </a:rPr>
              <a:t>46</a:t>
            </a:r>
            <a:r>
              <a:rPr lang="en-US" sz="2000" i="1" dirty="0">
                <a:solidFill>
                  <a:srgbClr val="093B60"/>
                </a:solidFill>
                <a:latin typeface="Open Sans"/>
                <a:ea typeface="Open Sans"/>
                <a:cs typeface="Open Sans"/>
              </a:rPr>
              <a:t> Sites  </a:t>
            </a:r>
          </a:p>
          <a:p>
            <a:pPr marL="463550" lvl="2" indent="0">
              <a:lnSpc>
                <a:spcPct val="100000"/>
              </a:lnSpc>
              <a:spcBef>
                <a:spcPts val="1000"/>
              </a:spcBef>
              <a:spcAft>
                <a:spcPts val="600"/>
              </a:spcAft>
              <a:buNone/>
              <a:defRPr/>
            </a:pPr>
            <a:r>
              <a:rPr lang="en-US" sz="2000" i="1" dirty="0">
                <a:solidFill>
                  <a:srgbClr val="093B60"/>
                </a:solidFill>
                <a:latin typeface="Open Sans"/>
                <a:ea typeface="Open Sans"/>
                <a:cs typeface="Open Sans"/>
              </a:rPr>
              <a:t>= </a:t>
            </a:r>
            <a:r>
              <a:rPr lang="en-US" sz="2000" b="1" i="1" dirty="0">
                <a:solidFill>
                  <a:srgbClr val="093B60"/>
                </a:solidFill>
                <a:latin typeface="Open Sans"/>
                <a:ea typeface="Open Sans"/>
                <a:cs typeface="Open Sans"/>
              </a:rPr>
              <a:t>6300+ </a:t>
            </a:r>
            <a:r>
              <a:rPr lang="en-US" sz="2000" i="1" dirty="0">
                <a:solidFill>
                  <a:srgbClr val="093B60"/>
                </a:solidFill>
                <a:latin typeface="Open Sans"/>
                <a:ea typeface="Open Sans"/>
                <a:cs typeface="Open Sans"/>
              </a:rPr>
              <a:t>Documents </a:t>
            </a:r>
            <a:endParaRPr kumimoji="0" lang="en-US" sz="2000" b="0" i="1" u="none" strike="noStrike" kern="1200" cap="none" spc="0" normalizeH="0" baseline="0" noProof="0" dirty="0">
              <a:ln>
                <a:noFill/>
              </a:ln>
              <a:solidFill>
                <a:srgbClr val="093B60"/>
              </a:solidFill>
              <a:effectLst/>
              <a:uLnTx/>
              <a:uFillTx/>
              <a:latin typeface="Open Sans"/>
              <a:ea typeface="Open Sans"/>
              <a:cs typeface="Open Sans"/>
            </a:endParaRPr>
          </a:p>
          <a:p>
            <a:pPr marL="0" marR="0" lvl="0" indent="0" algn="l" defTabSz="914400" rtl="0" eaLnBrk="1" fontAlgn="auto" latinLnBrk="0" hangingPunct="1">
              <a:lnSpc>
                <a:spcPct val="100000"/>
              </a:lnSpc>
              <a:spcBef>
                <a:spcPts val="1000"/>
              </a:spcBef>
              <a:spcAft>
                <a:spcPts val="600"/>
              </a:spcAft>
              <a:buClrTx/>
              <a:buSzTx/>
              <a:buNone/>
              <a:tabLst/>
              <a:defRPr/>
            </a:pPr>
            <a:endParaRPr kumimoji="0" lang="en-US" sz="2400" b="0" i="0" u="none" strike="noStrike" kern="1200" cap="none" spc="0" normalizeH="0" baseline="0" noProof="0" dirty="0">
              <a:ln>
                <a:noFill/>
              </a:ln>
              <a:solidFill>
                <a:srgbClr val="093B60"/>
              </a:solidFill>
              <a:effectLst/>
              <a:uLnTx/>
              <a:uFillTx/>
              <a:latin typeface="Open Sans"/>
              <a:ea typeface="Open Sans"/>
              <a:cs typeface="Open Sans"/>
            </a:endParaRPr>
          </a:p>
          <a:p>
            <a:pPr marL="228600" marR="0" lvl="0" indent="-228600" algn="l" defTabSz="914400" rtl="0" eaLnBrk="1" fontAlgn="auto" latinLnBrk="0" hangingPunct="1">
              <a:lnSpc>
                <a:spcPct val="100000"/>
              </a:lnSpc>
              <a:spcBef>
                <a:spcPts val="1000"/>
              </a:spcBef>
              <a:spcAft>
                <a:spcPts val="600"/>
              </a:spcAft>
              <a:buClrTx/>
              <a:buSzTx/>
              <a:buFont typeface="Open Sans" panose="020B0606030504020204" pitchFamily="34" charset="0"/>
              <a:buChar char="+"/>
              <a:tabLst/>
              <a:defRPr/>
            </a:pPr>
            <a:endParaRPr kumimoji="0" lang="en-US" sz="2400" b="0" i="0" u="none" strike="noStrike" kern="1200" cap="none" spc="0" normalizeH="0" baseline="0" noProof="0" dirty="0">
              <a:ln>
                <a:noFill/>
              </a:ln>
              <a:solidFill>
                <a:srgbClr val="093B60"/>
              </a:solidFill>
              <a:effectLst/>
              <a:uLnTx/>
              <a:uFillTx/>
              <a:latin typeface="Open Sans"/>
              <a:ea typeface="Open Sans"/>
              <a:cs typeface="Open Sans"/>
            </a:endParaRPr>
          </a:p>
          <a:p>
            <a:pPr marL="228600" marR="0" lvl="0" indent="-228600" algn="l" defTabSz="914400" rtl="0" eaLnBrk="1" fontAlgn="auto" latinLnBrk="0" hangingPunct="1">
              <a:lnSpc>
                <a:spcPct val="100000"/>
              </a:lnSpc>
              <a:spcBef>
                <a:spcPts val="1000"/>
              </a:spcBef>
              <a:spcAft>
                <a:spcPts val="600"/>
              </a:spcAft>
              <a:buClrTx/>
              <a:buSzTx/>
              <a:buFont typeface="Open Sans" panose="020B0606030504020204" pitchFamily="34" charset="0"/>
              <a:buChar char="+"/>
              <a:tabLst/>
              <a:defRPr/>
            </a:pPr>
            <a:endParaRPr kumimoji="0" lang="en-US" sz="2400" b="0" i="0" u="none" strike="noStrike" kern="1200" cap="none" spc="0" normalizeH="0" baseline="0" noProof="0" dirty="0">
              <a:ln>
                <a:noFill/>
              </a:ln>
              <a:solidFill>
                <a:srgbClr val="093B60"/>
              </a:solidFill>
              <a:effectLst/>
              <a:uLnTx/>
              <a:uFillTx/>
              <a:latin typeface="Open Sans"/>
              <a:ea typeface="Open Sans"/>
              <a:cs typeface="Open Sans"/>
            </a:endParaRPr>
          </a:p>
          <a:p>
            <a:pPr marL="228600" marR="0" lvl="0" indent="-228600" algn="l" defTabSz="914400" rtl="0" eaLnBrk="1" fontAlgn="auto" latinLnBrk="0" hangingPunct="1">
              <a:lnSpc>
                <a:spcPct val="100000"/>
              </a:lnSpc>
              <a:spcBef>
                <a:spcPts val="1000"/>
              </a:spcBef>
              <a:spcAft>
                <a:spcPts val="600"/>
              </a:spcAft>
              <a:buClrTx/>
              <a:buSzTx/>
              <a:buFont typeface="Open Sans" panose="020B0606030504020204" pitchFamily="34" charset="0"/>
              <a:buChar char="+"/>
              <a:tabLst/>
              <a:defRPr/>
            </a:pPr>
            <a:endParaRPr kumimoji="0" lang="en-US" sz="2400" b="0" i="0" u="none" strike="noStrike" kern="1200" cap="none" spc="0" normalizeH="0" baseline="0" noProof="0" dirty="0">
              <a:ln>
                <a:noFill/>
              </a:ln>
              <a:solidFill>
                <a:srgbClr val="093B60"/>
              </a:solidFill>
              <a:effectLst/>
              <a:uLnTx/>
              <a:uFillTx/>
              <a:latin typeface="Open Sans"/>
              <a:ea typeface="Open Sans"/>
              <a:cs typeface="Open Sans"/>
            </a:endParaRPr>
          </a:p>
        </p:txBody>
      </p:sp>
      <p:pic>
        <p:nvPicPr>
          <p:cNvPr id="5" name="Picture 4">
            <a:extLst>
              <a:ext uri="{FF2B5EF4-FFF2-40B4-BE49-F238E27FC236}">
                <a16:creationId xmlns:a16="http://schemas.microsoft.com/office/drawing/2014/main" id="{8BB3B058-05DF-C9A3-039B-607C92DD6746}"/>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 t="4445" r="1727"/>
          <a:stretch/>
        </p:blipFill>
        <p:spPr>
          <a:xfrm rot="10800000">
            <a:off x="10163502" y="0"/>
            <a:ext cx="2028497" cy="6858000"/>
          </a:xfrm>
          <a:prstGeom prst="rect">
            <a:avLst/>
          </a:prstGeom>
        </p:spPr>
      </p:pic>
      <p:pic>
        <p:nvPicPr>
          <p:cNvPr id="7" name="Picture 6">
            <a:extLst>
              <a:ext uri="{FF2B5EF4-FFF2-40B4-BE49-F238E27FC236}">
                <a16:creationId xmlns:a16="http://schemas.microsoft.com/office/drawing/2014/main" id="{D227851F-4B72-3917-94F8-81F851C5F5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71618" y="5276194"/>
            <a:ext cx="1315277" cy="1405555"/>
          </a:xfrm>
          <a:prstGeom prst="rect">
            <a:avLst/>
          </a:prstGeom>
        </p:spPr>
      </p:pic>
    </p:spTree>
    <p:extLst>
      <p:ext uri="{BB962C8B-B14F-4D97-AF65-F5344CB8AC3E}">
        <p14:creationId xmlns:p14="http://schemas.microsoft.com/office/powerpoint/2010/main" val="2848709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942BFF-9C45-004F-2CEC-A073432E535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 t="4445" r="1727"/>
          <a:stretch/>
        </p:blipFill>
        <p:spPr>
          <a:xfrm rot="10800000">
            <a:off x="10163502" y="0"/>
            <a:ext cx="2028497" cy="6858000"/>
          </a:xfrm>
          <a:prstGeom prst="rect">
            <a:avLst/>
          </a:prstGeom>
        </p:spPr>
      </p:pic>
      <p:pic>
        <p:nvPicPr>
          <p:cNvPr id="6" name="Picture 5">
            <a:extLst>
              <a:ext uri="{FF2B5EF4-FFF2-40B4-BE49-F238E27FC236}">
                <a16:creationId xmlns:a16="http://schemas.microsoft.com/office/drawing/2014/main" id="{E4CCEB3F-76A2-0283-F7B5-9E85A03E02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71618" y="5276194"/>
            <a:ext cx="1315277" cy="1405555"/>
          </a:xfrm>
          <a:prstGeom prst="rect">
            <a:avLst/>
          </a:prstGeom>
        </p:spPr>
      </p:pic>
      <p:sp>
        <p:nvSpPr>
          <p:cNvPr id="2" name="Title 1">
            <a:extLst>
              <a:ext uri="{FF2B5EF4-FFF2-40B4-BE49-F238E27FC236}">
                <a16:creationId xmlns:a16="http://schemas.microsoft.com/office/drawing/2014/main" id="{733AE484-E7A9-022E-2BA8-F568B6C02B4B}"/>
              </a:ext>
            </a:extLst>
          </p:cNvPr>
          <p:cNvSpPr txBox="1">
            <a:spLocks/>
          </p:cNvSpPr>
          <p:nvPr/>
        </p:nvSpPr>
        <p:spPr>
          <a:xfrm>
            <a:off x="729672" y="365125"/>
            <a:ext cx="10217727" cy="66684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chemeClr val="bg2"/>
                </a:solidFill>
                <a:latin typeface="Montserrat Black" panose="00000A00000000000000"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093B60"/>
                </a:solidFill>
                <a:effectLst/>
                <a:uLnTx/>
                <a:uFillTx/>
                <a:latin typeface="Montserrat Black"/>
                <a:ea typeface="+mj-ea"/>
                <a:cs typeface="+mj-cs"/>
              </a:rPr>
              <a:t>Presenter Team</a:t>
            </a:r>
            <a:endParaRPr kumimoji="0" lang="en-US" sz="3600" b="0" i="0" u="none" strike="noStrike" kern="1200" cap="none" spc="0" normalizeH="0" baseline="0" noProof="0">
              <a:ln>
                <a:noFill/>
              </a:ln>
              <a:solidFill>
                <a:srgbClr val="093B60"/>
              </a:solidFill>
              <a:effectLst/>
              <a:uLnTx/>
              <a:uFillTx/>
              <a:latin typeface="Montserrat Black" panose="00000A00000000000000" pitchFamily="50" charset="0"/>
              <a:ea typeface="+mj-ea"/>
              <a:cs typeface="+mj-cs"/>
            </a:endParaRPr>
          </a:p>
        </p:txBody>
      </p:sp>
      <p:sp>
        <p:nvSpPr>
          <p:cNvPr id="7" name="TextBox 6">
            <a:extLst>
              <a:ext uri="{FF2B5EF4-FFF2-40B4-BE49-F238E27FC236}">
                <a16:creationId xmlns:a16="http://schemas.microsoft.com/office/drawing/2014/main" id="{12BAA161-FAA4-6076-B043-5ABBED3787DC}"/>
              </a:ext>
            </a:extLst>
          </p:cNvPr>
          <p:cNvSpPr txBox="1"/>
          <p:nvPr/>
        </p:nvSpPr>
        <p:spPr>
          <a:xfrm>
            <a:off x="3134938" y="4283508"/>
            <a:ext cx="2042682"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93B60"/>
                </a:solidFill>
                <a:effectLst/>
                <a:uLnTx/>
                <a:uFillTx/>
                <a:latin typeface="Open Sans"/>
                <a:ea typeface="+mn-ea"/>
                <a:cs typeface="+mn-cs"/>
              </a:rPr>
              <a:t>Kathryn Roos</a:t>
            </a:r>
            <a:endParaRPr kumimoji="0" lang="en-US" sz="1600" b="0" i="0" u="none" strike="noStrike" kern="1200" cap="none" spc="0" normalizeH="0" baseline="0" noProof="0" dirty="0">
              <a:ln>
                <a:noFill/>
              </a:ln>
              <a:solidFill>
                <a:srgbClr val="093B60"/>
              </a:solidFill>
              <a:effectLst/>
              <a:uLnTx/>
              <a:uFillTx/>
              <a:latin typeface="Open Sans"/>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93B60"/>
                </a:solidFill>
                <a:effectLst/>
                <a:uLnTx/>
                <a:uFillTx/>
                <a:latin typeface="Open Sans"/>
                <a:ea typeface="+mn-ea"/>
                <a:cs typeface="Arial"/>
              </a:rPr>
              <a:t>Principal Strategic Consultant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93B60"/>
                </a:solidFill>
                <a:effectLst/>
                <a:uLnTx/>
                <a:uFillTx/>
                <a:latin typeface="Open Sans"/>
                <a:ea typeface="+mn-ea"/>
                <a:cs typeface="Arial"/>
              </a:rPr>
              <a:t>EV Charging Program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93B60"/>
                </a:solidFill>
                <a:latin typeface="Open Sans"/>
                <a:cs typeface="Arial"/>
              </a:rPr>
              <a:t>Policy</a:t>
            </a:r>
            <a:endParaRPr kumimoji="0" lang="en-US" sz="1400" b="0" i="0" u="none" strike="noStrike" kern="1200" cap="none" spc="0" normalizeH="0" baseline="0" noProof="0" dirty="0">
              <a:ln>
                <a:noFill/>
              </a:ln>
              <a:solidFill>
                <a:srgbClr val="093B60"/>
              </a:solidFill>
              <a:effectLst/>
              <a:uLnTx/>
              <a:uFillTx/>
              <a:latin typeface="Open Sans"/>
              <a:ea typeface="Open Sans"/>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93B60"/>
                </a:solidFill>
                <a:effectLst/>
                <a:uLnTx/>
                <a:uFillTx/>
                <a:latin typeface="Open Sans"/>
                <a:ea typeface="+mn-ea"/>
                <a:cs typeface="Arial"/>
              </a:rPr>
              <a:t>Consultant Team </a:t>
            </a:r>
            <a:br>
              <a:rPr kumimoji="0" lang="en-US" sz="1400" b="0" i="0" u="none" strike="noStrike" kern="1200" cap="none" spc="0" normalizeH="0" baseline="0" noProof="0" dirty="0">
                <a:ln>
                  <a:noFill/>
                </a:ln>
                <a:solidFill>
                  <a:srgbClr val="093B60"/>
                </a:solidFill>
                <a:effectLst/>
                <a:uLnTx/>
                <a:uFillTx/>
                <a:latin typeface="Open Sans"/>
                <a:ea typeface="+mn-ea"/>
                <a:cs typeface="Arial"/>
              </a:rPr>
            </a:br>
            <a:r>
              <a:rPr kumimoji="0" lang="en-US" sz="1400" b="0" i="0" u="none" strike="noStrike" kern="1200" cap="none" spc="0" normalizeH="0" baseline="0" noProof="0" dirty="0">
                <a:ln>
                  <a:noFill/>
                </a:ln>
                <a:solidFill>
                  <a:srgbClr val="093B60"/>
                </a:solidFill>
                <a:effectLst/>
                <a:uLnTx/>
                <a:uFillTx/>
                <a:latin typeface="Open Sans"/>
                <a:ea typeface="+mn-ea"/>
                <a:cs typeface="Arial"/>
              </a:rPr>
              <a:t>HDR</a:t>
            </a:r>
            <a:endParaRPr kumimoji="0" lang="en-US" sz="1400" b="0" i="0" u="none" strike="noStrike" kern="1200" cap="none" spc="0" normalizeH="0" baseline="0" noProof="0" dirty="0">
              <a:ln>
                <a:noFill/>
              </a:ln>
              <a:solidFill>
                <a:srgbClr val="093B60"/>
              </a:solidFill>
              <a:effectLst/>
              <a:uLnTx/>
              <a:uFillTx/>
              <a:latin typeface="Open Sans"/>
              <a:ea typeface="Open Sans"/>
              <a:cs typeface="Arial"/>
            </a:endParaRPr>
          </a:p>
        </p:txBody>
      </p:sp>
      <p:sp>
        <p:nvSpPr>
          <p:cNvPr id="8" name="TextBox 7">
            <a:extLst>
              <a:ext uri="{FF2B5EF4-FFF2-40B4-BE49-F238E27FC236}">
                <a16:creationId xmlns:a16="http://schemas.microsoft.com/office/drawing/2014/main" id="{4A54EEA2-6FED-FADF-0BCA-833FB6D23DD5}"/>
              </a:ext>
            </a:extLst>
          </p:cNvPr>
          <p:cNvSpPr txBox="1"/>
          <p:nvPr/>
        </p:nvSpPr>
        <p:spPr>
          <a:xfrm>
            <a:off x="5452812" y="4305912"/>
            <a:ext cx="2042680" cy="14157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93B60"/>
                </a:solidFill>
                <a:effectLst/>
                <a:uLnTx/>
                <a:uFillTx/>
                <a:latin typeface="Open Sans"/>
                <a:ea typeface="+mn-ea"/>
                <a:cs typeface="+mn-cs"/>
              </a:rPr>
              <a:t>Ben Saylor</a:t>
            </a:r>
            <a:endParaRPr kumimoji="0" lang="en-US" sz="1600" b="0" i="0" u="none" strike="noStrike" kern="1200" cap="none" spc="0" normalizeH="0" baseline="0" noProof="0">
              <a:ln>
                <a:noFill/>
              </a:ln>
              <a:solidFill>
                <a:srgbClr val="093B60"/>
              </a:solidFill>
              <a:effectLst/>
              <a:uLnTx/>
              <a:uFillTx/>
              <a:latin typeface="Open Sans"/>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rgbClr val="093B60"/>
                </a:solidFill>
                <a:latin typeface="Open Sans"/>
                <a:cs typeface="Arial"/>
              </a:rPr>
              <a:t>Project Coordinator</a:t>
            </a:r>
            <a:endParaRPr kumimoji="0" lang="en-US" sz="1400" b="0" i="0" u="none" strike="noStrike" kern="1200" cap="none" spc="0" normalizeH="0" baseline="0" noProof="0">
              <a:ln>
                <a:noFill/>
              </a:ln>
              <a:solidFill>
                <a:srgbClr val="093B60"/>
              </a:solidFill>
              <a:effectLst/>
              <a:uLnTx/>
              <a:uFillTx/>
              <a:latin typeface="Open Sans"/>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3B60"/>
                </a:solidFill>
                <a:effectLst/>
                <a:uLnTx/>
                <a:uFillTx/>
                <a:latin typeface="Open Sans"/>
                <a:ea typeface="+mn-ea"/>
                <a:cs typeface="Arial"/>
              </a:rPr>
              <a:t>EV Charging Program</a:t>
            </a:r>
            <a:endParaRPr kumimoji="0" lang="en-US" sz="1800" b="0" i="0" u="none" strike="noStrike" kern="1200" cap="none" spc="0" normalizeH="0" baseline="0" noProof="0">
              <a:ln>
                <a:noFill/>
              </a:ln>
              <a:solidFill>
                <a:srgbClr val="093B60"/>
              </a:solidFill>
              <a:effectLst/>
              <a:uLnTx/>
              <a:uFillTx/>
              <a:latin typeface="Open Sans"/>
              <a:ea typeface="+mn-ea"/>
              <a:cs typeface="Open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3B60"/>
                </a:solidFill>
                <a:effectLst/>
                <a:uLnTx/>
                <a:uFillTx/>
                <a:latin typeface="Open Sans"/>
                <a:ea typeface="+mn-ea"/>
                <a:cs typeface="Arial"/>
              </a:rPr>
              <a:t>Inspection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3B60"/>
                </a:solidFill>
                <a:effectLst/>
                <a:uLnTx/>
                <a:uFillTx/>
                <a:latin typeface="Open Sans"/>
                <a:ea typeface="+mn-ea"/>
                <a:cs typeface="Arial"/>
              </a:rPr>
              <a:t> Consultant Team</a:t>
            </a:r>
            <a:br>
              <a:rPr kumimoji="0" lang="en-US" sz="1400" b="0" i="0" u="none" strike="noStrike" kern="1200" cap="none" spc="0" normalizeH="0" baseline="0" noProof="0">
                <a:ln>
                  <a:noFill/>
                </a:ln>
                <a:solidFill>
                  <a:srgbClr val="093B60"/>
                </a:solidFill>
                <a:effectLst/>
                <a:uLnTx/>
                <a:uFillTx/>
                <a:latin typeface="Open Sans"/>
                <a:ea typeface="+mn-ea"/>
                <a:cs typeface="Arial"/>
              </a:rPr>
            </a:br>
            <a:r>
              <a:rPr kumimoji="0" lang="en-US" sz="1400" b="0" i="0" u="none" strike="noStrike" kern="1200" cap="none" spc="0" normalizeH="0" baseline="0" noProof="0">
                <a:ln>
                  <a:noFill/>
                </a:ln>
                <a:solidFill>
                  <a:srgbClr val="093B60"/>
                </a:solidFill>
                <a:effectLst/>
                <a:uLnTx/>
                <a:uFillTx/>
                <a:latin typeface="Open Sans"/>
                <a:ea typeface="+mn-ea"/>
                <a:cs typeface="Arial"/>
              </a:rPr>
              <a:t>HDR</a:t>
            </a:r>
            <a:endParaRPr kumimoji="0" lang="en-US" sz="1800" b="0" i="0" u="none" strike="noStrike" kern="1200" cap="none" spc="0" normalizeH="0" baseline="0" noProof="0">
              <a:ln>
                <a:noFill/>
              </a:ln>
              <a:solidFill>
                <a:srgbClr val="093B60"/>
              </a:solidFill>
              <a:effectLst/>
              <a:uLnTx/>
              <a:uFillTx/>
              <a:latin typeface="Open Sans"/>
              <a:ea typeface="Open Sans"/>
              <a:cs typeface="Open Sans"/>
            </a:endParaRPr>
          </a:p>
        </p:txBody>
      </p:sp>
      <p:sp>
        <p:nvSpPr>
          <p:cNvPr id="9" name="TextBox 8">
            <a:extLst>
              <a:ext uri="{FF2B5EF4-FFF2-40B4-BE49-F238E27FC236}">
                <a16:creationId xmlns:a16="http://schemas.microsoft.com/office/drawing/2014/main" id="{BD40CEDF-D1AB-1680-71B2-1C4D339AA261}"/>
              </a:ext>
            </a:extLst>
          </p:cNvPr>
          <p:cNvSpPr txBox="1"/>
          <p:nvPr/>
        </p:nvSpPr>
        <p:spPr>
          <a:xfrm>
            <a:off x="817062" y="4283508"/>
            <a:ext cx="2042680"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93B60"/>
                </a:solidFill>
                <a:effectLst/>
                <a:uLnTx/>
                <a:uFillTx/>
                <a:latin typeface="Open Sans"/>
                <a:ea typeface="+mn-ea"/>
                <a:cs typeface="+mn-cs"/>
              </a:rPr>
              <a:t>Mikael Pelfrey</a:t>
            </a:r>
            <a:endParaRPr kumimoji="0" lang="en-US" sz="1600" b="0" i="0" u="none" strike="noStrike" kern="1200" cap="none" spc="0" normalizeH="0" baseline="0" noProof="0" dirty="0">
              <a:ln>
                <a:noFill/>
              </a:ln>
              <a:solidFill>
                <a:srgbClr val="093B60"/>
              </a:solidFill>
              <a:effectLst/>
              <a:uLnTx/>
              <a:uFillTx/>
              <a:latin typeface="Open Sans"/>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a:ln>
                  <a:noFill/>
                </a:ln>
                <a:solidFill>
                  <a:srgbClr val="093B60"/>
                </a:solidFill>
                <a:effectLst/>
                <a:uLnTx/>
                <a:uFillTx/>
                <a:latin typeface="Open Sans"/>
                <a:ea typeface="+mn-ea"/>
                <a:cs typeface="Arial"/>
              </a:rPr>
              <a:t>Director, Division of Planning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93B60"/>
                </a:solidFill>
                <a:effectLst/>
                <a:uLnTx/>
                <a:uFillTx/>
                <a:latin typeface="Open Sans"/>
                <a:ea typeface="+mn-ea"/>
                <a:cs typeface="Arial"/>
              </a:rPr>
              <a:t>EV Charging Program Deputy Project Manager</a:t>
            </a:r>
            <a:br>
              <a:rPr kumimoji="0" lang="en-US" sz="1400" b="0" i="0" u="none" strike="noStrike" kern="1200" cap="none" spc="0" normalizeH="0" baseline="0" noProof="0" dirty="0">
                <a:ln>
                  <a:noFill/>
                </a:ln>
                <a:solidFill>
                  <a:srgbClr val="093B60"/>
                </a:solidFill>
                <a:effectLst/>
                <a:uLnTx/>
                <a:uFillTx/>
                <a:latin typeface="Open Sans"/>
                <a:ea typeface="+mn-ea"/>
                <a:cs typeface="Arial"/>
              </a:rPr>
            </a:br>
            <a:r>
              <a:rPr kumimoji="0" lang="en-US" sz="1400" b="0" i="0" u="none" strike="noStrike" kern="1200" cap="none" spc="0" normalizeH="0" baseline="0" noProof="0" dirty="0">
                <a:ln>
                  <a:noFill/>
                </a:ln>
                <a:solidFill>
                  <a:srgbClr val="093B60"/>
                </a:solidFill>
                <a:effectLst/>
                <a:uLnTx/>
                <a:uFillTx/>
                <a:latin typeface="Open Sans"/>
                <a:ea typeface="+mn-ea"/>
                <a:cs typeface="Arial"/>
              </a:rPr>
              <a:t>KYTC</a:t>
            </a:r>
          </a:p>
        </p:txBody>
      </p:sp>
      <p:sp>
        <p:nvSpPr>
          <p:cNvPr id="14" name="TextBox 13">
            <a:extLst>
              <a:ext uri="{FF2B5EF4-FFF2-40B4-BE49-F238E27FC236}">
                <a16:creationId xmlns:a16="http://schemas.microsoft.com/office/drawing/2014/main" id="{CBA14153-358A-99C6-61BD-7CBC2D019725}"/>
              </a:ext>
            </a:extLst>
          </p:cNvPr>
          <p:cNvSpPr txBox="1"/>
          <p:nvPr/>
        </p:nvSpPr>
        <p:spPr>
          <a:xfrm>
            <a:off x="7770684" y="4317305"/>
            <a:ext cx="2042680" cy="14157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93B60"/>
                </a:solidFill>
                <a:effectLst/>
                <a:uLnTx/>
                <a:uFillTx/>
                <a:latin typeface="Open Sans"/>
                <a:ea typeface="+mn-ea"/>
                <a:cs typeface="+mn-cs"/>
              </a:rPr>
              <a:t>Casey Moll</a:t>
            </a:r>
            <a:endParaRPr kumimoji="0" lang="en-US" sz="1600" b="0" i="0" u="none" strike="noStrike" kern="1200" cap="none" spc="0" normalizeH="0" baseline="0" noProof="0">
              <a:ln>
                <a:noFill/>
              </a:ln>
              <a:solidFill>
                <a:srgbClr val="093B60"/>
              </a:solidFill>
              <a:effectLst/>
              <a:uLnTx/>
              <a:uFillTx/>
              <a:latin typeface="Open Sans"/>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3B60"/>
                </a:solidFill>
                <a:effectLst/>
                <a:uLnTx/>
                <a:uFillTx/>
                <a:latin typeface="Open Sans"/>
                <a:ea typeface="+mn-ea"/>
                <a:cs typeface="Arial"/>
              </a:rPr>
              <a:t>Site Inspection Lead </a:t>
            </a:r>
            <a:endParaRPr kumimoji="0" lang="en-US" sz="1800" b="0" i="0" u="none" strike="noStrike" kern="1200" cap="none" spc="0" normalizeH="0" baseline="0" noProof="0">
              <a:ln>
                <a:noFill/>
              </a:ln>
              <a:solidFill>
                <a:srgbClr val="093B60"/>
              </a:solidFill>
              <a:effectLst/>
              <a:uLnTx/>
              <a:uFillTx/>
              <a:latin typeface="Open Sans"/>
              <a:ea typeface="+mn-ea"/>
              <a:cs typeface="Open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3B60"/>
                </a:solidFill>
                <a:effectLst/>
                <a:uLnTx/>
                <a:uFillTx/>
                <a:latin typeface="Open Sans"/>
                <a:ea typeface="+mn-ea"/>
                <a:cs typeface="Arial"/>
              </a:rPr>
              <a:t>EV Charging Program Inspection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3B60"/>
                </a:solidFill>
                <a:effectLst/>
                <a:uLnTx/>
                <a:uFillTx/>
                <a:latin typeface="Open Sans"/>
                <a:ea typeface="+mn-ea"/>
                <a:cs typeface="Arial"/>
              </a:rPr>
              <a:t> Consultant Team</a:t>
            </a:r>
            <a:br>
              <a:rPr kumimoji="0" lang="en-US" sz="1400" b="0" i="0" u="none" strike="noStrike" kern="1200" cap="none" spc="0" normalizeH="0" baseline="0" noProof="0">
                <a:ln>
                  <a:noFill/>
                </a:ln>
                <a:solidFill>
                  <a:srgbClr val="093B60"/>
                </a:solidFill>
                <a:effectLst/>
                <a:uLnTx/>
                <a:uFillTx/>
                <a:latin typeface="Open Sans"/>
                <a:ea typeface="+mn-ea"/>
                <a:cs typeface="Arial"/>
              </a:rPr>
            </a:br>
            <a:r>
              <a:rPr kumimoji="0" lang="en-US" sz="1400" b="0" i="0" u="none" strike="noStrike" kern="1200" cap="none" spc="0" normalizeH="0" baseline="0" noProof="0">
                <a:ln>
                  <a:noFill/>
                </a:ln>
                <a:solidFill>
                  <a:srgbClr val="093B60"/>
                </a:solidFill>
                <a:effectLst/>
                <a:uLnTx/>
                <a:uFillTx/>
                <a:latin typeface="Open Sans"/>
                <a:ea typeface="+mn-ea"/>
                <a:cs typeface="Arial"/>
              </a:rPr>
              <a:t>WSP</a:t>
            </a:r>
            <a:endParaRPr kumimoji="0" lang="en-US" sz="1800" b="0" i="0" u="none" strike="noStrike" kern="1200" cap="none" spc="0" normalizeH="0" baseline="0" noProof="0">
              <a:ln>
                <a:noFill/>
              </a:ln>
              <a:solidFill>
                <a:srgbClr val="093B60"/>
              </a:solidFill>
              <a:effectLst/>
              <a:uLnTx/>
              <a:uFillTx/>
              <a:latin typeface="Open Sans"/>
              <a:ea typeface="Open Sans"/>
              <a:cs typeface="Open Sans"/>
            </a:endParaRPr>
          </a:p>
        </p:txBody>
      </p:sp>
      <p:pic>
        <p:nvPicPr>
          <p:cNvPr id="20" name="Picture 19">
            <a:extLst>
              <a:ext uri="{FF2B5EF4-FFF2-40B4-BE49-F238E27FC236}">
                <a16:creationId xmlns:a16="http://schemas.microsoft.com/office/drawing/2014/main" id="{62460EEC-76FB-8CF4-B04C-AECBA1A128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8899" y="331387"/>
            <a:ext cx="4267200" cy="501782"/>
          </a:xfrm>
          <a:prstGeom prst="rect">
            <a:avLst/>
          </a:prstGeom>
        </p:spPr>
      </p:pic>
      <p:sp>
        <p:nvSpPr>
          <p:cNvPr id="3" name="Rectangle 2">
            <a:extLst>
              <a:ext uri="{FF2B5EF4-FFF2-40B4-BE49-F238E27FC236}">
                <a16:creationId xmlns:a16="http://schemas.microsoft.com/office/drawing/2014/main" id="{AE6662F5-E5D9-3300-B50D-5EA542EB2FE4}"/>
              </a:ext>
            </a:extLst>
          </p:cNvPr>
          <p:cNvSpPr/>
          <p:nvPr/>
        </p:nvSpPr>
        <p:spPr>
          <a:xfrm>
            <a:off x="7770682" y="1716370"/>
            <a:ext cx="2042682" cy="2477826"/>
          </a:xfrm>
          <a:prstGeom prst="rect">
            <a:avLst/>
          </a:prstGeom>
          <a:solidFill>
            <a:srgbClr val="D3E7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person in an orange shirt&#10;&#10;AI-generated content may be incorrect.">
            <a:extLst>
              <a:ext uri="{FF2B5EF4-FFF2-40B4-BE49-F238E27FC236}">
                <a16:creationId xmlns:a16="http://schemas.microsoft.com/office/drawing/2014/main" id="{2DE99392-F631-ACF7-93BE-695B4A89193D}"/>
              </a:ext>
            </a:extLst>
          </p:cNvPr>
          <p:cNvPicPr>
            <a:picLocks noChangeAspect="1"/>
          </p:cNvPicPr>
          <p:nvPr/>
        </p:nvPicPr>
        <p:blipFill>
          <a:blip r:embed="rId6">
            <a:extLst>
              <a:ext uri="{28A0092B-C50C-407E-A947-70E740481C1C}">
                <a14:useLocalDpi xmlns:a14="http://schemas.microsoft.com/office/drawing/2010/main" val="0"/>
              </a:ext>
            </a:extLst>
          </a:blip>
          <a:srcRect l="39987" t="42124" r="40109" b="23840"/>
          <a:stretch>
            <a:fillRect/>
          </a:stretch>
        </p:blipFill>
        <p:spPr>
          <a:xfrm>
            <a:off x="7770680" y="1716370"/>
            <a:ext cx="2028497" cy="2477826"/>
          </a:xfrm>
          <a:prstGeom prst="rect">
            <a:avLst/>
          </a:prstGeom>
        </p:spPr>
      </p:pic>
      <p:sp>
        <p:nvSpPr>
          <p:cNvPr id="15" name="Rectangle 14">
            <a:extLst>
              <a:ext uri="{FF2B5EF4-FFF2-40B4-BE49-F238E27FC236}">
                <a16:creationId xmlns:a16="http://schemas.microsoft.com/office/drawing/2014/main" id="{32EC2631-09B8-1117-AC9E-792D983C97E5}"/>
              </a:ext>
            </a:extLst>
          </p:cNvPr>
          <p:cNvSpPr/>
          <p:nvPr/>
        </p:nvSpPr>
        <p:spPr>
          <a:xfrm>
            <a:off x="5452808" y="1722516"/>
            <a:ext cx="2042682" cy="2477826"/>
          </a:xfrm>
          <a:prstGeom prst="rect">
            <a:avLst/>
          </a:prstGeom>
          <a:solidFill>
            <a:srgbClr val="D3E7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991C95FA-03F9-CFF5-36F4-D7065D042617}"/>
              </a:ext>
            </a:extLst>
          </p:cNvPr>
          <p:cNvPicPr>
            <a:picLocks noChangeAspect="1"/>
          </p:cNvPicPr>
          <p:nvPr/>
        </p:nvPicPr>
        <p:blipFill>
          <a:blip r:embed="rId7">
            <a:extLst>
              <a:ext uri="{28A0092B-C50C-407E-A947-70E740481C1C}">
                <a14:useLocalDpi xmlns:a14="http://schemas.microsoft.com/office/drawing/2010/main" val="0"/>
              </a:ext>
            </a:extLst>
          </a:blip>
          <a:srcRect l="44885" t="46794" r="44885" b="35732"/>
          <a:stretch>
            <a:fillRect/>
          </a:stretch>
        </p:blipFill>
        <p:spPr>
          <a:xfrm>
            <a:off x="5452808" y="1731345"/>
            <a:ext cx="2042681" cy="2492338"/>
          </a:xfrm>
          <a:prstGeom prst="rect">
            <a:avLst/>
          </a:prstGeom>
        </p:spPr>
      </p:pic>
      <p:sp>
        <p:nvSpPr>
          <p:cNvPr id="17" name="Rectangle 16">
            <a:extLst>
              <a:ext uri="{FF2B5EF4-FFF2-40B4-BE49-F238E27FC236}">
                <a16:creationId xmlns:a16="http://schemas.microsoft.com/office/drawing/2014/main" id="{2AED9869-20C5-8491-6F6F-32BF346A3984}"/>
              </a:ext>
            </a:extLst>
          </p:cNvPr>
          <p:cNvSpPr/>
          <p:nvPr/>
        </p:nvSpPr>
        <p:spPr>
          <a:xfrm>
            <a:off x="3140404" y="1722516"/>
            <a:ext cx="2042682" cy="2477826"/>
          </a:xfrm>
          <a:prstGeom prst="rect">
            <a:avLst/>
          </a:prstGeom>
          <a:solidFill>
            <a:srgbClr val="D3E7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8FA369C6-5DF3-F0CB-D10B-F864D45F28B6}"/>
              </a:ext>
            </a:extLst>
          </p:cNvPr>
          <p:cNvSpPr/>
          <p:nvPr/>
        </p:nvSpPr>
        <p:spPr>
          <a:xfrm>
            <a:off x="833472" y="1722516"/>
            <a:ext cx="2042682" cy="2477826"/>
          </a:xfrm>
          <a:prstGeom prst="rect">
            <a:avLst/>
          </a:prstGeom>
          <a:solidFill>
            <a:srgbClr val="D3E7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DEEDF5E5-7D75-68B3-78DC-9AF7D6762805}"/>
              </a:ext>
            </a:extLst>
          </p:cNvPr>
          <p:cNvPicPr>
            <a:picLocks noChangeAspect="1"/>
          </p:cNvPicPr>
          <p:nvPr/>
        </p:nvPicPr>
        <p:blipFill>
          <a:blip r:embed="rId8">
            <a:extLst>
              <a:ext uri="{28A0092B-C50C-407E-A947-70E740481C1C}">
                <a14:useLocalDpi xmlns:a14="http://schemas.microsoft.com/office/drawing/2010/main" val="0"/>
              </a:ext>
            </a:extLst>
          </a:blip>
          <a:srcRect l="37635" r="20471" b="26431"/>
          <a:stretch>
            <a:fillRect/>
          </a:stretch>
        </p:blipFill>
        <p:spPr>
          <a:xfrm>
            <a:off x="833472" y="1652619"/>
            <a:ext cx="2026270" cy="2541577"/>
          </a:xfrm>
          <a:prstGeom prst="rect">
            <a:avLst/>
          </a:prstGeom>
        </p:spPr>
      </p:pic>
      <p:pic>
        <p:nvPicPr>
          <p:cNvPr id="24" name="Picture 23">
            <a:extLst>
              <a:ext uri="{FF2B5EF4-FFF2-40B4-BE49-F238E27FC236}">
                <a16:creationId xmlns:a16="http://schemas.microsoft.com/office/drawing/2014/main" id="{0F854373-B7D2-2817-E417-A06CDFAEEF6D}"/>
              </a:ext>
            </a:extLst>
          </p:cNvPr>
          <p:cNvPicPr>
            <a:picLocks noChangeAspect="1"/>
          </p:cNvPicPr>
          <p:nvPr/>
        </p:nvPicPr>
        <p:blipFill>
          <a:blip r:embed="rId9">
            <a:extLst>
              <a:ext uri="{28A0092B-C50C-407E-A947-70E740481C1C}">
                <a14:useLocalDpi xmlns:a14="http://schemas.microsoft.com/office/drawing/2010/main" val="0"/>
              </a:ext>
            </a:extLst>
          </a:blip>
          <a:srcRect l="28948" t="13026" r="43803" b="41101"/>
          <a:stretch>
            <a:fillRect/>
          </a:stretch>
        </p:blipFill>
        <p:spPr>
          <a:xfrm>
            <a:off x="3129464" y="1731344"/>
            <a:ext cx="2048151" cy="2462851"/>
          </a:xfrm>
          <a:prstGeom prst="rect">
            <a:avLst/>
          </a:prstGeom>
        </p:spPr>
      </p:pic>
    </p:spTree>
    <p:extLst>
      <p:ext uri="{BB962C8B-B14F-4D97-AF65-F5344CB8AC3E}">
        <p14:creationId xmlns:p14="http://schemas.microsoft.com/office/powerpoint/2010/main" val="36086684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032FF-8090-6873-46F7-B175939E50D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8409038-9897-95D2-61C5-767911B7AD84}"/>
              </a:ext>
            </a:extLst>
          </p:cNvPr>
          <p:cNvPicPr>
            <a:picLocks noChangeAspect="1"/>
          </p:cNvPicPr>
          <p:nvPr/>
        </p:nvPicPr>
        <p:blipFill>
          <a:blip r:embed="rId3"/>
          <a:srcRect l="51019" t="1184" r="1834" b="-733"/>
          <a:stretch>
            <a:fillRect/>
          </a:stretch>
        </p:blipFill>
        <p:spPr>
          <a:xfrm>
            <a:off x="5963498" y="1246569"/>
            <a:ext cx="3488221" cy="4397786"/>
          </a:xfrm>
          <a:prstGeom prst="rect">
            <a:avLst/>
          </a:prstGeom>
          <a:ln>
            <a:solidFill>
              <a:schemeClr val="bg1">
                <a:lumMod val="75000"/>
              </a:schemeClr>
            </a:solidFill>
          </a:ln>
        </p:spPr>
      </p:pic>
      <p:sp>
        <p:nvSpPr>
          <p:cNvPr id="9" name="Title 1">
            <a:extLst>
              <a:ext uri="{FF2B5EF4-FFF2-40B4-BE49-F238E27FC236}">
                <a16:creationId xmlns:a16="http://schemas.microsoft.com/office/drawing/2014/main" id="{0625627E-BAEE-72B2-8A60-8345D6E917E1}"/>
              </a:ext>
            </a:extLst>
          </p:cNvPr>
          <p:cNvSpPr txBox="1">
            <a:spLocks/>
          </p:cNvSpPr>
          <p:nvPr/>
        </p:nvSpPr>
        <p:spPr>
          <a:xfrm>
            <a:off x="729672" y="365125"/>
            <a:ext cx="10217727" cy="66684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chemeClr val="bg2"/>
                </a:solidFill>
                <a:latin typeface="Montserrat Black" panose="00000A00000000000000"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600" b="1">
                <a:solidFill>
                  <a:srgbClr val="093B60"/>
                </a:solidFill>
                <a:latin typeface="Montserrat Black"/>
              </a:rPr>
              <a:t>Worksheets</a:t>
            </a:r>
            <a:endParaRPr kumimoji="0" lang="en-US" sz="3600" b="0" i="0" u="none" strike="noStrike" kern="1200" cap="none" spc="0" normalizeH="0" baseline="0" noProof="0">
              <a:ln>
                <a:noFill/>
              </a:ln>
              <a:solidFill>
                <a:srgbClr val="093B60"/>
              </a:solidFill>
              <a:effectLst/>
              <a:uLnTx/>
              <a:uFillTx/>
              <a:latin typeface="Montserrat Black" panose="00000A00000000000000" pitchFamily="50" charset="0"/>
              <a:ea typeface="+mj-ea"/>
              <a:cs typeface="+mj-cs"/>
            </a:endParaRPr>
          </a:p>
        </p:txBody>
      </p:sp>
      <p:pic>
        <p:nvPicPr>
          <p:cNvPr id="13" name="Picture 12">
            <a:extLst>
              <a:ext uri="{FF2B5EF4-FFF2-40B4-BE49-F238E27FC236}">
                <a16:creationId xmlns:a16="http://schemas.microsoft.com/office/drawing/2014/main" id="{342D38E4-A927-9868-E99B-A4CEA48F6A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3179" y="409729"/>
            <a:ext cx="3817609" cy="448914"/>
          </a:xfrm>
          <a:prstGeom prst="rect">
            <a:avLst/>
          </a:prstGeom>
        </p:spPr>
      </p:pic>
      <p:pic>
        <p:nvPicPr>
          <p:cNvPr id="2" name="Graphic 1">
            <a:extLst>
              <a:ext uri="{FF2B5EF4-FFF2-40B4-BE49-F238E27FC236}">
                <a16:creationId xmlns:a16="http://schemas.microsoft.com/office/drawing/2014/main" id="{FC3804E9-0154-9A61-A714-FAC5B85161C0}"/>
              </a:ext>
            </a:extLst>
          </p:cNvPr>
          <p:cNvPicPr>
            <a:picLocks noChangeAspect="1"/>
          </p:cNvPicPr>
          <p:nvPr/>
        </p:nvPicPr>
        <p:blipFill>
          <a:blip r:embed="rId5">
            <a:extLst>
              <a:ext uri="{96DAC541-7B7A-43D3-8B79-37D633B846F1}">
                <asvg:svgBlip xmlns:asvg="http://schemas.microsoft.com/office/drawing/2016/SVG/main" r:embed="rId6"/>
              </a:ext>
            </a:extLst>
          </a:blip>
          <a:srcRect t="85211"/>
          <a:stretch/>
        </p:blipFill>
        <p:spPr>
          <a:xfrm>
            <a:off x="0" y="5843752"/>
            <a:ext cx="12192000" cy="1014248"/>
          </a:xfrm>
          <a:prstGeom prst="rect">
            <a:avLst/>
          </a:prstGeom>
        </p:spPr>
      </p:pic>
      <p:pic>
        <p:nvPicPr>
          <p:cNvPr id="3" name="Picture 2">
            <a:extLst>
              <a:ext uri="{FF2B5EF4-FFF2-40B4-BE49-F238E27FC236}">
                <a16:creationId xmlns:a16="http://schemas.microsoft.com/office/drawing/2014/main" id="{02D67567-D5E3-CA46-C4C7-D478854310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03150" y="5328746"/>
            <a:ext cx="1315277" cy="1405555"/>
          </a:xfrm>
          <a:prstGeom prst="rect">
            <a:avLst/>
          </a:prstGeom>
        </p:spPr>
      </p:pic>
      <p:sp>
        <p:nvSpPr>
          <p:cNvPr id="6" name="Content Placeholder 2">
            <a:extLst>
              <a:ext uri="{FF2B5EF4-FFF2-40B4-BE49-F238E27FC236}">
                <a16:creationId xmlns:a16="http://schemas.microsoft.com/office/drawing/2014/main" id="{34669D79-2B5D-FB1E-621C-7898EB3451C6}"/>
              </a:ext>
            </a:extLst>
          </p:cNvPr>
          <p:cNvSpPr txBox="1">
            <a:spLocks/>
          </p:cNvSpPr>
          <p:nvPr/>
        </p:nvSpPr>
        <p:spPr>
          <a:xfrm>
            <a:off x="729672" y="1615965"/>
            <a:ext cx="3225165" cy="422778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2"/>
                </a:solidFill>
                <a:latin typeface="+mn-lt"/>
                <a:ea typeface="+mn-ea"/>
                <a:cs typeface="+mn-cs"/>
              </a:defRPr>
            </a:lvl1pPr>
            <a:lvl2pPr marL="457200" indent="-222250" algn="l" defTabSz="914400" rtl="0" eaLnBrk="1" latinLnBrk="0" hangingPunct="1">
              <a:lnSpc>
                <a:spcPct val="90000"/>
              </a:lnSpc>
              <a:spcBef>
                <a:spcPts val="500"/>
              </a:spcBef>
              <a:buFont typeface="Arial" panose="020B0604020202020204" pitchFamily="34" charset="0"/>
              <a:buChar char="•"/>
              <a:defRPr sz="2100" kern="1200">
                <a:solidFill>
                  <a:schemeClr val="bg2"/>
                </a:solidFill>
                <a:latin typeface="+mn-lt"/>
                <a:ea typeface="+mn-ea"/>
                <a:cs typeface="+mn-cs"/>
              </a:defRPr>
            </a:lvl2pPr>
            <a:lvl3pPr marL="692150" indent="-23495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3pPr>
            <a:lvl4pPr marL="914400" indent="-222250" algn="l" defTabSz="914400" rtl="0" eaLnBrk="1" latinLnBrk="0" hangingPunct="1">
              <a:lnSpc>
                <a:spcPct val="90000"/>
              </a:lnSpc>
              <a:spcBef>
                <a:spcPts val="500"/>
              </a:spcBef>
              <a:buFont typeface="Arial" panose="020B0604020202020204" pitchFamily="34" charset="0"/>
              <a:buChar char="•"/>
              <a:defRPr sz="1400" kern="1200">
                <a:solidFill>
                  <a:schemeClr val="bg2"/>
                </a:solidFill>
                <a:latin typeface="+mn-lt"/>
                <a:ea typeface="+mn-ea"/>
                <a:cs typeface="+mn-cs"/>
              </a:defRPr>
            </a:lvl4pPr>
            <a:lvl5pPr marL="1149350" indent="-234950" algn="l" defTabSz="914400" rtl="0" eaLnBrk="1" latinLnBrk="0" hangingPunct="1">
              <a:lnSpc>
                <a:spcPct val="90000"/>
              </a:lnSpc>
              <a:spcBef>
                <a:spcPts val="500"/>
              </a:spcBef>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600"/>
              </a:spcAft>
              <a:buClrTx/>
              <a:buSzTx/>
              <a:buNone/>
              <a:tabLst/>
              <a:defRPr/>
            </a:pPr>
            <a:r>
              <a:rPr kumimoji="0" lang="en-US" sz="2400" b="0" i="0" u="none" strike="noStrike" kern="1200" cap="none" spc="0" normalizeH="0" baseline="0" noProof="0" dirty="0">
                <a:ln>
                  <a:noFill/>
                </a:ln>
                <a:solidFill>
                  <a:srgbClr val="093B60"/>
                </a:solidFill>
                <a:effectLst/>
                <a:uLnTx/>
                <a:uFillTx/>
                <a:latin typeface="Open Sans"/>
                <a:ea typeface="Open Sans"/>
                <a:cs typeface="Open Sans"/>
              </a:rPr>
              <a:t>Each deliverable has a worksheet to be completed by the developer and reviewed by KYTC’s team </a:t>
            </a:r>
            <a:endParaRPr kumimoji="0" lang="en-US" sz="2400" b="0" i="1" u="none" strike="noStrike" kern="1200" cap="none" spc="0" normalizeH="0" baseline="0" noProof="0" dirty="0">
              <a:ln>
                <a:noFill/>
              </a:ln>
              <a:solidFill>
                <a:srgbClr val="093B60"/>
              </a:solidFill>
              <a:effectLst/>
              <a:uLnTx/>
              <a:uFillTx/>
              <a:latin typeface="Open Sans"/>
              <a:ea typeface="Open Sans"/>
              <a:cs typeface="Open Sans"/>
            </a:endParaRPr>
          </a:p>
          <a:p>
            <a:pPr marL="0" marR="0" lvl="0" indent="0" algn="l" defTabSz="914400" rtl="0" eaLnBrk="1" fontAlgn="auto" latinLnBrk="0" hangingPunct="1">
              <a:lnSpc>
                <a:spcPct val="100000"/>
              </a:lnSpc>
              <a:spcBef>
                <a:spcPts val="1000"/>
              </a:spcBef>
              <a:spcAft>
                <a:spcPts val="600"/>
              </a:spcAft>
              <a:buClrTx/>
              <a:buSzTx/>
              <a:buNone/>
              <a:tabLst/>
              <a:defRPr/>
            </a:pPr>
            <a:endParaRPr kumimoji="0" lang="en-US" sz="2400" b="0" i="0" u="none" strike="noStrike" kern="1200" cap="none" spc="0" normalizeH="0" baseline="0" noProof="0" dirty="0">
              <a:ln>
                <a:noFill/>
              </a:ln>
              <a:solidFill>
                <a:srgbClr val="093B60"/>
              </a:solidFill>
              <a:effectLst/>
              <a:uLnTx/>
              <a:uFillTx/>
              <a:latin typeface="Open Sans"/>
              <a:ea typeface="Open Sans"/>
              <a:cs typeface="Open Sans"/>
            </a:endParaRPr>
          </a:p>
          <a:p>
            <a:pPr marL="228600" marR="0" lvl="0" indent="-228600" algn="l" defTabSz="914400" rtl="0" eaLnBrk="1" fontAlgn="auto" latinLnBrk="0" hangingPunct="1">
              <a:lnSpc>
                <a:spcPct val="100000"/>
              </a:lnSpc>
              <a:spcBef>
                <a:spcPts val="1000"/>
              </a:spcBef>
              <a:spcAft>
                <a:spcPts val="600"/>
              </a:spcAft>
              <a:buClrTx/>
              <a:buSzTx/>
              <a:buFont typeface="Open Sans" panose="020B0606030504020204" pitchFamily="34" charset="0"/>
              <a:buChar char="+"/>
              <a:tabLst/>
              <a:defRPr/>
            </a:pPr>
            <a:endParaRPr kumimoji="0" lang="en-US" sz="2400" b="0" i="0" u="none" strike="noStrike" kern="1200" cap="none" spc="0" normalizeH="0" baseline="0" noProof="0" dirty="0">
              <a:ln>
                <a:noFill/>
              </a:ln>
              <a:solidFill>
                <a:srgbClr val="093B60"/>
              </a:solidFill>
              <a:effectLst/>
              <a:uLnTx/>
              <a:uFillTx/>
              <a:latin typeface="Open Sans"/>
              <a:ea typeface="Open Sans"/>
              <a:cs typeface="Open Sans"/>
            </a:endParaRPr>
          </a:p>
          <a:p>
            <a:pPr marL="228600" marR="0" lvl="0" indent="-228600" algn="l" defTabSz="914400" rtl="0" eaLnBrk="1" fontAlgn="auto" latinLnBrk="0" hangingPunct="1">
              <a:lnSpc>
                <a:spcPct val="100000"/>
              </a:lnSpc>
              <a:spcBef>
                <a:spcPts val="1000"/>
              </a:spcBef>
              <a:spcAft>
                <a:spcPts val="600"/>
              </a:spcAft>
              <a:buClrTx/>
              <a:buSzTx/>
              <a:buFont typeface="Open Sans" panose="020B0606030504020204" pitchFamily="34" charset="0"/>
              <a:buChar char="+"/>
              <a:tabLst/>
              <a:defRPr/>
            </a:pPr>
            <a:endParaRPr kumimoji="0" lang="en-US" sz="2400" b="0" i="0" u="none" strike="noStrike" kern="1200" cap="none" spc="0" normalizeH="0" baseline="0" noProof="0" dirty="0">
              <a:ln>
                <a:noFill/>
              </a:ln>
              <a:solidFill>
                <a:srgbClr val="093B60"/>
              </a:solidFill>
              <a:effectLst/>
              <a:uLnTx/>
              <a:uFillTx/>
              <a:latin typeface="Open Sans"/>
              <a:ea typeface="Open Sans"/>
              <a:cs typeface="Open Sans"/>
            </a:endParaRPr>
          </a:p>
          <a:p>
            <a:pPr marL="228600" marR="0" lvl="0" indent="-228600" algn="l" defTabSz="914400" rtl="0" eaLnBrk="1" fontAlgn="auto" latinLnBrk="0" hangingPunct="1">
              <a:lnSpc>
                <a:spcPct val="100000"/>
              </a:lnSpc>
              <a:spcBef>
                <a:spcPts val="1000"/>
              </a:spcBef>
              <a:spcAft>
                <a:spcPts val="600"/>
              </a:spcAft>
              <a:buClrTx/>
              <a:buSzTx/>
              <a:buFont typeface="Open Sans" panose="020B0606030504020204" pitchFamily="34" charset="0"/>
              <a:buChar char="+"/>
              <a:tabLst/>
              <a:defRPr/>
            </a:pPr>
            <a:endParaRPr kumimoji="0" lang="en-US" sz="2400" b="0" i="0" u="none" strike="noStrike" kern="1200" cap="none" spc="0" normalizeH="0" baseline="0" noProof="0" dirty="0">
              <a:ln>
                <a:noFill/>
              </a:ln>
              <a:solidFill>
                <a:srgbClr val="093B60"/>
              </a:solidFill>
              <a:effectLst/>
              <a:uLnTx/>
              <a:uFillTx/>
              <a:latin typeface="Open Sans"/>
              <a:ea typeface="Open Sans"/>
              <a:cs typeface="Open Sans"/>
            </a:endParaRPr>
          </a:p>
        </p:txBody>
      </p:sp>
      <p:pic>
        <p:nvPicPr>
          <p:cNvPr id="4" name="Picture 3">
            <a:extLst>
              <a:ext uri="{FF2B5EF4-FFF2-40B4-BE49-F238E27FC236}">
                <a16:creationId xmlns:a16="http://schemas.microsoft.com/office/drawing/2014/main" id="{611EF046-0346-8E3A-E907-A0709879BF87}"/>
              </a:ext>
            </a:extLst>
          </p:cNvPr>
          <p:cNvPicPr>
            <a:picLocks noChangeAspect="1"/>
          </p:cNvPicPr>
          <p:nvPr/>
        </p:nvPicPr>
        <p:blipFill>
          <a:blip r:embed="rId3"/>
          <a:srcRect l="1419" t="1184" r="51433" b="-733"/>
          <a:stretch>
            <a:fillRect/>
          </a:stretch>
        </p:blipFill>
        <p:spPr>
          <a:xfrm>
            <a:off x="4959167" y="1615965"/>
            <a:ext cx="3488222" cy="4397786"/>
          </a:xfrm>
          <a:prstGeom prst="rect">
            <a:avLst/>
          </a:prstGeom>
          <a:ln>
            <a:solidFill>
              <a:schemeClr val="bg1">
                <a:lumMod val="75000"/>
              </a:schemeClr>
            </a:solidFill>
          </a:ln>
        </p:spPr>
      </p:pic>
    </p:spTree>
    <p:extLst>
      <p:ext uri="{BB962C8B-B14F-4D97-AF65-F5344CB8AC3E}">
        <p14:creationId xmlns:p14="http://schemas.microsoft.com/office/powerpoint/2010/main" val="39283487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E75C8E-D94A-A4E9-D9DC-0B3CA36A8FAE}"/>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76AF15E4-65C2-746C-406E-87A8A6CB171E}"/>
              </a:ext>
            </a:extLst>
          </p:cNvPr>
          <p:cNvSpPr txBox="1">
            <a:spLocks/>
          </p:cNvSpPr>
          <p:nvPr/>
        </p:nvSpPr>
        <p:spPr>
          <a:xfrm>
            <a:off x="729672" y="365125"/>
            <a:ext cx="10217727" cy="66684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chemeClr val="bg2"/>
                </a:solidFill>
                <a:latin typeface="Montserrat Black" panose="00000A00000000000000"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600" b="1">
                <a:solidFill>
                  <a:srgbClr val="093B60"/>
                </a:solidFill>
                <a:latin typeface="Montserrat Black"/>
              </a:rPr>
              <a:t>Submission &amp; Tracking</a:t>
            </a:r>
            <a:endParaRPr kumimoji="0" lang="en-US" sz="3600" b="0" i="0" u="none" strike="noStrike" kern="1200" cap="none" spc="0" normalizeH="0" baseline="0" noProof="0">
              <a:ln>
                <a:noFill/>
              </a:ln>
              <a:solidFill>
                <a:srgbClr val="093B60"/>
              </a:solidFill>
              <a:effectLst/>
              <a:uLnTx/>
              <a:uFillTx/>
              <a:latin typeface="Montserrat Black" panose="00000A00000000000000" pitchFamily="50" charset="0"/>
              <a:ea typeface="+mj-ea"/>
              <a:cs typeface="+mj-cs"/>
            </a:endParaRPr>
          </a:p>
        </p:txBody>
      </p:sp>
      <p:pic>
        <p:nvPicPr>
          <p:cNvPr id="13" name="Picture 12">
            <a:extLst>
              <a:ext uri="{FF2B5EF4-FFF2-40B4-BE49-F238E27FC236}">
                <a16:creationId xmlns:a16="http://schemas.microsoft.com/office/drawing/2014/main" id="{F649BBA9-4C76-2202-468C-B0CCE06195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3179" y="409729"/>
            <a:ext cx="3817609" cy="448914"/>
          </a:xfrm>
          <a:prstGeom prst="rect">
            <a:avLst/>
          </a:prstGeom>
        </p:spPr>
      </p:pic>
      <p:pic>
        <p:nvPicPr>
          <p:cNvPr id="2" name="Graphic 1">
            <a:extLst>
              <a:ext uri="{FF2B5EF4-FFF2-40B4-BE49-F238E27FC236}">
                <a16:creationId xmlns:a16="http://schemas.microsoft.com/office/drawing/2014/main" id="{02CBC541-A1E7-82BA-7BF0-1148BE8AEF95}"/>
              </a:ext>
            </a:extLst>
          </p:cNvPr>
          <p:cNvPicPr>
            <a:picLocks noChangeAspect="1"/>
          </p:cNvPicPr>
          <p:nvPr/>
        </p:nvPicPr>
        <p:blipFill>
          <a:blip r:embed="rId4">
            <a:extLst>
              <a:ext uri="{96DAC541-7B7A-43D3-8B79-37D633B846F1}">
                <asvg:svgBlip xmlns:asvg="http://schemas.microsoft.com/office/drawing/2016/SVG/main" r:embed="rId5"/>
              </a:ext>
            </a:extLst>
          </a:blip>
          <a:srcRect t="85211"/>
          <a:stretch/>
        </p:blipFill>
        <p:spPr>
          <a:xfrm>
            <a:off x="0" y="5843752"/>
            <a:ext cx="12192000" cy="1014248"/>
          </a:xfrm>
          <a:prstGeom prst="rect">
            <a:avLst/>
          </a:prstGeom>
        </p:spPr>
      </p:pic>
      <p:pic>
        <p:nvPicPr>
          <p:cNvPr id="3" name="Picture 2">
            <a:extLst>
              <a:ext uri="{FF2B5EF4-FFF2-40B4-BE49-F238E27FC236}">
                <a16:creationId xmlns:a16="http://schemas.microsoft.com/office/drawing/2014/main" id="{10F2DB0F-AF71-671A-E8B7-93DEF1B49A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03150" y="5328746"/>
            <a:ext cx="1315277" cy="1405555"/>
          </a:xfrm>
          <a:prstGeom prst="rect">
            <a:avLst/>
          </a:prstGeom>
        </p:spPr>
      </p:pic>
      <p:sp>
        <p:nvSpPr>
          <p:cNvPr id="4" name="Content Placeholder 2">
            <a:extLst>
              <a:ext uri="{FF2B5EF4-FFF2-40B4-BE49-F238E27FC236}">
                <a16:creationId xmlns:a16="http://schemas.microsoft.com/office/drawing/2014/main" id="{25915DC0-3A3F-5168-6BF3-793A60FD4C34}"/>
              </a:ext>
            </a:extLst>
          </p:cNvPr>
          <p:cNvSpPr txBox="1">
            <a:spLocks/>
          </p:cNvSpPr>
          <p:nvPr/>
        </p:nvSpPr>
        <p:spPr>
          <a:xfrm>
            <a:off x="729671" y="1546972"/>
            <a:ext cx="5891262" cy="458597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2"/>
                </a:solidFill>
                <a:latin typeface="+mn-lt"/>
                <a:ea typeface="+mn-ea"/>
                <a:cs typeface="+mn-cs"/>
              </a:defRPr>
            </a:lvl1pPr>
            <a:lvl2pPr marL="457200" indent="-222250" algn="l" defTabSz="914400" rtl="0" eaLnBrk="1" latinLnBrk="0" hangingPunct="1">
              <a:lnSpc>
                <a:spcPct val="90000"/>
              </a:lnSpc>
              <a:spcBef>
                <a:spcPts val="500"/>
              </a:spcBef>
              <a:buFont typeface="Arial" panose="020B0604020202020204" pitchFamily="34" charset="0"/>
              <a:buChar char="•"/>
              <a:defRPr sz="2100" kern="1200">
                <a:solidFill>
                  <a:schemeClr val="bg2"/>
                </a:solidFill>
                <a:latin typeface="+mn-lt"/>
                <a:ea typeface="+mn-ea"/>
                <a:cs typeface="+mn-cs"/>
              </a:defRPr>
            </a:lvl2pPr>
            <a:lvl3pPr marL="692150" indent="-23495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3pPr>
            <a:lvl4pPr marL="914400" indent="-222250" algn="l" defTabSz="914400" rtl="0" eaLnBrk="1" latinLnBrk="0" hangingPunct="1">
              <a:lnSpc>
                <a:spcPct val="90000"/>
              </a:lnSpc>
              <a:spcBef>
                <a:spcPts val="500"/>
              </a:spcBef>
              <a:buFont typeface="Arial" panose="020B0604020202020204" pitchFamily="34" charset="0"/>
              <a:buChar char="•"/>
              <a:defRPr sz="1400" kern="1200">
                <a:solidFill>
                  <a:schemeClr val="bg2"/>
                </a:solidFill>
                <a:latin typeface="+mn-lt"/>
                <a:ea typeface="+mn-ea"/>
                <a:cs typeface="+mn-cs"/>
              </a:defRPr>
            </a:lvl4pPr>
            <a:lvl5pPr marL="1149350" indent="-234950" algn="l" defTabSz="914400" rtl="0" eaLnBrk="1" latinLnBrk="0" hangingPunct="1">
              <a:lnSpc>
                <a:spcPct val="90000"/>
              </a:lnSpc>
              <a:spcBef>
                <a:spcPts val="500"/>
              </a:spcBef>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600"/>
              </a:spcAft>
              <a:buClrTx/>
              <a:buSzTx/>
              <a:buFont typeface="Open Sans" panose="020B0606030504020204" pitchFamily="34" charset="0"/>
              <a:buChar char="+"/>
              <a:tabLst/>
              <a:defRPr/>
            </a:pPr>
            <a:r>
              <a:rPr kumimoji="0" lang="en-US" sz="2400" b="0" i="0" u="none" strike="noStrike" kern="1200" cap="none" spc="0" normalizeH="0" baseline="0" noProof="0" dirty="0">
                <a:ln>
                  <a:noFill/>
                </a:ln>
                <a:solidFill>
                  <a:srgbClr val="093B60"/>
                </a:solidFill>
                <a:effectLst/>
                <a:uLnTx/>
                <a:uFillTx/>
                <a:latin typeface="Open Sans"/>
                <a:ea typeface="Open Sans"/>
                <a:cs typeface="Open Sans"/>
              </a:rPr>
              <a:t>Microsoft</a:t>
            </a:r>
            <a:r>
              <a:rPr lang="en-US" dirty="0">
                <a:solidFill>
                  <a:srgbClr val="093B60"/>
                </a:solidFill>
                <a:latin typeface="Open Sans"/>
                <a:ea typeface="Open Sans"/>
                <a:cs typeface="Open Sans"/>
              </a:rPr>
              <a:t> </a:t>
            </a:r>
            <a:r>
              <a:rPr kumimoji="0" lang="en-US" sz="2400" b="0" i="0" u="none" strike="noStrike" kern="1200" cap="none" spc="0" normalizeH="0" baseline="0" noProof="0" dirty="0">
                <a:ln>
                  <a:noFill/>
                </a:ln>
                <a:solidFill>
                  <a:srgbClr val="093B60"/>
                </a:solidFill>
                <a:effectLst/>
                <a:uLnTx/>
                <a:uFillTx/>
                <a:latin typeface="Open Sans"/>
                <a:ea typeface="Open Sans"/>
                <a:cs typeface="Open Sans"/>
              </a:rPr>
              <a:t>SharePoint </a:t>
            </a:r>
            <a:r>
              <a:rPr lang="en-US" dirty="0">
                <a:solidFill>
                  <a:srgbClr val="093B60"/>
                </a:solidFill>
                <a:latin typeface="Open Sans"/>
                <a:ea typeface="Open Sans"/>
                <a:cs typeface="Open Sans"/>
              </a:rPr>
              <a:t>for all submissions</a:t>
            </a:r>
          </a:p>
          <a:p>
            <a:pPr marL="228600" marR="0" lvl="0" indent="-228600" algn="l" defTabSz="914400" rtl="0" eaLnBrk="1" fontAlgn="auto" latinLnBrk="0" hangingPunct="1">
              <a:lnSpc>
                <a:spcPct val="100000"/>
              </a:lnSpc>
              <a:spcBef>
                <a:spcPts val="1000"/>
              </a:spcBef>
              <a:spcAft>
                <a:spcPts val="600"/>
              </a:spcAft>
              <a:buClrTx/>
              <a:buSzTx/>
              <a:buFont typeface="Open Sans" panose="020B0606030504020204" pitchFamily="34" charset="0"/>
              <a:buChar char="+"/>
              <a:tabLst/>
              <a:defRPr/>
            </a:pPr>
            <a:r>
              <a:rPr lang="en-US" dirty="0">
                <a:solidFill>
                  <a:srgbClr val="093B60"/>
                </a:solidFill>
                <a:latin typeface="Open Sans"/>
                <a:ea typeface="Open Sans"/>
                <a:cs typeface="Open Sans"/>
              </a:rPr>
              <a:t>Microsoft Planner to track all submissions</a:t>
            </a:r>
          </a:p>
          <a:p>
            <a:pPr marL="228600" marR="0" lvl="0" indent="-228600" algn="l" defTabSz="914400" rtl="0" eaLnBrk="1" fontAlgn="auto" latinLnBrk="0" hangingPunct="1">
              <a:lnSpc>
                <a:spcPct val="100000"/>
              </a:lnSpc>
              <a:spcBef>
                <a:spcPts val="1000"/>
              </a:spcBef>
              <a:spcAft>
                <a:spcPts val="600"/>
              </a:spcAft>
              <a:buClrTx/>
              <a:buSzTx/>
              <a:buFont typeface="Open Sans" panose="020B0606030504020204" pitchFamily="34" charset="0"/>
              <a:buChar char="+"/>
              <a:tabLst/>
              <a:defRPr/>
            </a:pPr>
            <a:r>
              <a:rPr kumimoji="0" lang="en-US" sz="2400" b="0" i="0" u="none" strike="noStrike" kern="1200" cap="none" spc="0" normalizeH="0" baseline="0" noProof="0" dirty="0">
                <a:ln>
                  <a:noFill/>
                </a:ln>
                <a:solidFill>
                  <a:srgbClr val="093B60"/>
                </a:solidFill>
                <a:effectLst/>
                <a:uLnTx/>
                <a:uFillTx/>
                <a:latin typeface="Open Sans"/>
                <a:ea typeface="Open Sans"/>
                <a:cs typeface="Open Sans"/>
              </a:rPr>
              <a:t>Developers have access to dashboards showing their progress</a:t>
            </a:r>
          </a:p>
          <a:p>
            <a:pPr marL="228600" marR="0" lvl="0" indent="-228600" algn="l" defTabSz="914400" rtl="0" eaLnBrk="1" fontAlgn="auto" latinLnBrk="0" hangingPunct="1">
              <a:lnSpc>
                <a:spcPct val="100000"/>
              </a:lnSpc>
              <a:spcBef>
                <a:spcPts val="1000"/>
              </a:spcBef>
              <a:spcAft>
                <a:spcPts val="600"/>
              </a:spcAft>
              <a:buClrTx/>
              <a:buSzTx/>
              <a:buFont typeface="Open Sans" panose="020B0606030504020204" pitchFamily="34" charset="0"/>
              <a:buChar char="+"/>
              <a:tabLst/>
              <a:defRPr/>
            </a:pPr>
            <a:endParaRPr kumimoji="0" lang="en-US" sz="2400" b="0" i="0" u="none" strike="noStrike" kern="1200" cap="none" spc="0" normalizeH="0" baseline="0" noProof="0" dirty="0">
              <a:ln>
                <a:noFill/>
              </a:ln>
              <a:solidFill>
                <a:srgbClr val="093B60"/>
              </a:solidFill>
              <a:effectLst/>
              <a:uLnTx/>
              <a:uFillTx/>
              <a:latin typeface="Open Sans"/>
              <a:ea typeface="Open Sans"/>
              <a:cs typeface="Open Sans"/>
            </a:endParaRPr>
          </a:p>
          <a:p>
            <a:pPr marL="228600" marR="0" lvl="0" indent="-228600" algn="l" defTabSz="914400" rtl="0" eaLnBrk="1" fontAlgn="auto" latinLnBrk="0" hangingPunct="1">
              <a:lnSpc>
                <a:spcPct val="100000"/>
              </a:lnSpc>
              <a:spcBef>
                <a:spcPts val="1000"/>
              </a:spcBef>
              <a:spcAft>
                <a:spcPts val="600"/>
              </a:spcAft>
              <a:buClrTx/>
              <a:buSzTx/>
              <a:buFont typeface="Open Sans" panose="020B0606030504020204" pitchFamily="34" charset="0"/>
              <a:buChar char="+"/>
              <a:tabLst/>
              <a:defRPr/>
            </a:pPr>
            <a:endParaRPr kumimoji="0" lang="en-US" sz="2400" b="0" i="0" u="none" strike="noStrike" kern="1200" cap="none" spc="0" normalizeH="0" baseline="0" noProof="0" dirty="0">
              <a:ln>
                <a:noFill/>
              </a:ln>
              <a:solidFill>
                <a:srgbClr val="093B60"/>
              </a:solidFill>
              <a:effectLst/>
              <a:uLnTx/>
              <a:uFillTx/>
              <a:latin typeface="Open Sans"/>
              <a:ea typeface="Open Sans"/>
              <a:cs typeface="Open Sans"/>
            </a:endParaRPr>
          </a:p>
          <a:p>
            <a:pPr marL="228600" marR="0" lvl="0" indent="-228600" algn="l" defTabSz="914400" rtl="0" eaLnBrk="1" fontAlgn="auto" latinLnBrk="0" hangingPunct="1">
              <a:lnSpc>
                <a:spcPct val="100000"/>
              </a:lnSpc>
              <a:spcBef>
                <a:spcPts val="1000"/>
              </a:spcBef>
              <a:spcAft>
                <a:spcPts val="600"/>
              </a:spcAft>
              <a:buClrTx/>
              <a:buSzTx/>
              <a:buFont typeface="Open Sans" panose="020B0606030504020204" pitchFamily="34" charset="0"/>
              <a:buChar char="+"/>
              <a:tabLst/>
              <a:defRPr/>
            </a:pPr>
            <a:endParaRPr kumimoji="0" lang="en-US" sz="2400" b="0" i="0" u="none" strike="noStrike" kern="1200" cap="none" spc="0" normalizeH="0" baseline="0" noProof="0" dirty="0">
              <a:ln>
                <a:noFill/>
              </a:ln>
              <a:solidFill>
                <a:srgbClr val="093B60"/>
              </a:solidFill>
              <a:effectLst/>
              <a:uLnTx/>
              <a:uFillTx/>
              <a:latin typeface="Open Sans"/>
              <a:ea typeface="Open Sans"/>
              <a:cs typeface="Open Sans"/>
            </a:endParaRPr>
          </a:p>
        </p:txBody>
      </p:sp>
      <p:pic>
        <p:nvPicPr>
          <p:cNvPr id="1026" name="Picture 2">
            <a:extLst>
              <a:ext uri="{FF2B5EF4-FFF2-40B4-BE49-F238E27FC236}">
                <a16:creationId xmlns:a16="http://schemas.microsoft.com/office/drawing/2014/main" id="{5BEA7DA4-05B7-403B-020B-40FF19D9E8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05196" y="1566867"/>
            <a:ext cx="1826169" cy="17852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5EE02F8-285F-5DA8-C85B-96DB4F3BB6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31365" y="2798303"/>
            <a:ext cx="1660435" cy="1660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7373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4CFB5-3CFF-A79E-450B-16DC127FDC39}"/>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8A66208B-2D23-5CB5-6E58-C6A66CE4D85C}"/>
              </a:ext>
            </a:extLst>
          </p:cNvPr>
          <p:cNvSpPr txBox="1">
            <a:spLocks/>
          </p:cNvSpPr>
          <p:nvPr/>
        </p:nvSpPr>
        <p:spPr>
          <a:xfrm>
            <a:off x="729672" y="365125"/>
            <a:ext cx="10217727" cy="66684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chemeClr val="bg2"/>
                </a:solidFill>
                <a:latin typeface="Montserrat Black" panose="00000A00000000000000"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093B60"/>
                </a:solidFill>
                <a:effectLst/>
                <a:uLnTx/>
                <a:uFillTx/>
                <a:latin typeface="Montserrat Black"/>
                <a:ea typeface="+mj-ea"/>
                <a:cs typeface="+mj-cs"/>
              </a:rPr>
              <a:t>Regular Meetings</a:t>
            </a:r>
            <a:endParaRPr kumimoji="0" lang="en-US" sz="3600" b="0" i="0" u="none" strike="noStrike" kern="1200" cap="none" spc="0" normalizeH="0" baseline="0" noProof="0">
              <a:ln>
                <a:noFill/>
              </a:ln>
              <a:solidFill>
                <a:srgbClr val="093B60"/>
              </a:solidFill>
              <a:effectLst/>
              <a:uLnTx/>
              <a:uFillTx/>
              <a:latin typeface="Montserrat Black" panose="00000A00000000000000" pitchFamily="50" charset="0"/>
              <a:ea typeface="+mj-ea"/>
              <a:cs typeface="+mj-cs"/>
            </a:endParaRPr>
          </a:p>
        </p:txBody>
      </p:sp>
      <p:pic>
        <p:nvPicPr>
          <p:cNvPr id="13" name="Picture 12">
            <a:extLst>
              <a:ext uri="{FF2B5EF4-FFF2-40B4-BE49-F238E27FC236}">
                <a16:creationId xmlns:a16="http://schemas.microsoft.com/office/drawing/2014/main" id="{B22D5494-B1BF-E0C2-4F9F-2BD6ACD600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3179" y="409729"/>
            <a:ext cx="3817609" cy="448914"/>
          </a:xfrm>
          <a:prstGeom prst="rect">
            <a:avLst/>
          </a:prstGeom>
        </p:spPr>
      </p:pic>
      <p:pic>
        <p:nvPicPr>
          <p:cNvPr id="2" name="Graphic 1">
            <a:extLst>
              <a:ext uri="{FF2B5EF4-FFF2-40B4-BE49-F238E27FC236}">
                <a16:creationId xmlns:a16="http://schemas.microsoft.com/office/drawing/2014/main" id="{DFEDF7DB-9464-2270-FEBE-8D03E6845FDB}"/>
              </a:ext>
            </a:extLst>
          </p:cNvPr>
          <p:cNvPicPr>
            <a:picLocks noChangeAspect="1"/>
          </p:cNvPicPr>
          <p:nvPr/>
        </p:nvPicPr>
        <p:blipFill>
          <a:blip r:embed="rId4">
            <a:extLst>
              <a:ext uri="{96DAC541-7B7A-43D3-8B79-37D633B846F1}">
                <asvg:svgBlip xmlns:asvg="http://schemas.microsoft.com/office/drawing/2016/SVG/main" r:embed="rId5"/>
              </a:ext>
            </a:extLst>
          </a:blip>
          <a:srcRect t="85211"/>
          <a:stretch/>
        </p:blipFill>
        <p:spPr>
          <a:xfrm>
            <a:off x="0" y="5843752"/>
            <a:ext cx="12192000" cy="1014248"/>
          </a:xfrm>
          <a:prstGeom prst="rect">
            <a:avLst/>
          </a:prstGeom>
        </p:spPr>
      </p:pic>
      <p:pic>
        <p:nvPicPr>
          <p:cNvPr id="3" name="Picture 2">
            <a:extLst>
              <a:ext uri="{FF2B5EF4-FFF2-40B4-BE49-F238E27FC236}">
                <a16:creationId xmlns:a16="http://schemas.microsoft.com/office/drawing/2014/main" id="{E2945077-6D73-8014-D696-3C22F4ACE4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03150" y="5328746"/>
            <a:ext cx="1315277" cy="1405555"/>
          </a:xfrm>
          <a:prstGeom prst="rect">
            <a:avLst/>
          </a:prstGeom>
        </p:spPr>
      </p:pic>
      <p:sp>
        <p:nvSpPr>
          <p:cNvPr id="4" name="Content Placeholder 2">
            <a:extLst>
              <a:ext uri="{FF2B5EF4-FFF2-40B4-BE49-F238E27FC236}">
                <a16:creationId xmlns:a16="http://schemas.microsoft.com/office/drawing/2014/main" id="{C20D6120-0000-0FED-A677-241D8C8A80AC}"/>
              </a:ext>
            </a:extLst>
          </p:cNvPr>
          <p:cNvSpPr txBox="1">
            <a:spLocks/>
          </p:cNvSpPr>
          <p:nvPr/>
        </p:nvSpPr>
        <p:spPr>
          <a:xfrm>
            <a:off x="729671" y="1546972"/>
            <a:ext cx="5163129" cy="458597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2"/>
                </a:solidFill>
                <a:latin typeface="+mn-lt"/>
                <a:ea typeface="+mn-ea"/>
                <a:cs typeface="+mn-cs"/>
              </a:defRPr>
            </a:lvl1pPr>
            <a:lvl2pPr marL="457200" indent="-222250" algn="l" defTabSz="914400" rtl="0" eaLnBrk="1" latinLnBrk="0" hangingPunct="1">
              <a:lnSpc>
                <a:spcPct val="90000"/>
              </a:lnSpc>
              <a:spcBef>
                <a:spcPts val="500"/>
              </a:spcBef>
              <a:buFont typeface="Arial" panose="020B0604020202020204" pitchFamily="34" charset="0"/>
              <a:buChar char="•"/>
              <a:defRPr sz="2100" kern="1200">
                <a:solidFill>
                  <a:schemeClr val="bg2"/>
                </a:solidFill>
                <a:latin typeface="+mn-lt"/>
                <a:ea typeface="+mn-ea"/>
                <a:cs typeface="+mn-cs"/>
              </a:defRPr>
            </a:lvl2pPr>
            <a:lvl3pPr marL="692150" indent="-23495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3pPr>
            <a:lvl4pPr marL="914400" indent="-222250" algn="l" defTabSz="914400" rtl="0" eaLnBrk="1" latinLnBrk="0" hangingPunct="1">
              <a:lnSpc>
                <a:spcPct val="90000"/>
              </a:lnSpc>
              <a:spcBef>
                <a:spcPts val="500"/>
              </a:spcBef>
              <a:buFont typeface="Arial" panose="020B0604020202020204" pitchFamily="34" charset="0"/>
              <a:buChar char="•"/>
              <a:defRPr sz="1400" kern="1200">
                <a:solidFill>
                  <a:schemeClr val="bg2"/>
                </a:solidFill>
                <a:latin typeface="+mn-lt"/>
                <a:ea typeface="+mn-ea"/>
                <a:cs typeface="+mn-cs"/>
              </a:defRPr>
            </a:lvl4pPr>
            <a:lvl5pPr marL="1149350" indent="-234950" algn="l" defTabSz="914400" rtl="0" eaLnBrk="1" latinLnBrk="0" hangingPunct="1">
              <a:lnSpc>
                <a:spcPct val="90000"/>
              </a:lnSpc>
              <a:spcBef>
                <a:spcPts val="500"/>
              </a:spcBef>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600"/>
              </a:spcAft>
              <a:buClrTx/>
              <a:buSzTx/>
              <a:buFont typeface="Open Sans" panose="020B0606030504020204" pitchFamily="34" charset="0"/>
              <a:buChar char="+"/>
              <a:tabLst/>
              <a:defRPr/>
            </a:pPr>
            <a:r>
              <a:rPr kumimoji="0" lang="en-US" sz="2400" b="0" i="0" u="none" strike="noStrike" kern="1200" cap="none" spc="0" normalizeH="0" baseline="0" noProof="0" dirty="0">
                <a:ln>
                  <a:noFill/>
                </a:ln>
                <a:solidFill>
                  <a:srgbClr val="093B60"/>
                </a:solidFill>
                <a:effectLst/>
                <a:uLnTx/>
                <a:uFillTx/>
                <a:latin typeface="Open Sans"/>
                <a:ea typeface="Open Sans"/>
                <a:cs typeface="Open Sans"/>
              </a:rPr>
              <a:t>Scheduled one-on-one biweekly meetings with each developer</a:t>
            </a:r>
          </a:p>
          <a:p>
            <a:pPr marL="228600" marR="0" lvl="0" indent="-228600" algn="l" defTabSz="914400" rtl="0" eaLnBrk="1" fontAlgn="auto" latinLnBrk="0" hangingPunct="1">
              <a:lnSpc>
                <a:spcPct val="100000"/>
              </a:lnSpc>
              <a:spcBef>
                <a:spcPts val="1000"/>
              </a:spcBef>
              <a:spcAft>
                <a:spcPts val="600"/>
              </a:spcAft>
              <a:buClrTx/>
              <a:buSzTx/>
              <a:buFont typeface="Open Sans" panose="020B0606030504020204" pitchFamily="34" charset="0"/>
              <a:buChar char="+"/>
              <a:tabLst/>
              <a:defRPr/>
            </a:pPr>
            <a:r>
              <a:rPr kumimoji="0" lang="en-US" sz="2400" b="0" i="0" u="none" strike="noStrike" kern="1200" cap="none" spc="0" normalizeH="0" baseline="0" noProof="0" dirty="0">
                <a:ln>
                  <a:noFill/>
                </a:ln>
                <a:solidFill>
                  <a:srgbClr val="093B60"/>
                </a:solidFill>
                <a:effectLst/>
                <a:uLnTx/>
                <a:uFillTx/>
                <a:latin typeface="Open Sans"/>
                <a:ea typeface="Open Sans"/>
                <a:cs typeface="Open Sans"/>
              </a:rPr>
              <a:t>Utilizing Microsoft Bookings to let developers schedule “Office Hour” appointments with the team </a:t>
            </a:r>
          </a:p>
          <a:p>
            <a:pPr marL="228600" marR="0" lvl="0" indent="-228600" algn="l" defTabSz="914400" rtl="0" eaLnBrk="1" fontAlgn="auto" latinLnBrk="0" hangingPunct="1">
              <a:lnSpc>
                <a:spcPct val="100000"/>
              </a:lnSpc>
              <a:spcBef>
                <a:spcPts val="1000"/>
              </a:spcBef>
              <a:spcAft>
                <a:spcPts val="600"/>
              </a:spcAft>
              <a:buClrTx/>
              <a:buSzTx/>
              <a:buFont typeface="Open Sans" panose="020B0606030504020204" pitchFamily="34" charset="0"/>
              <a:buChar char="+"/>
              <a:tabLst/>
              <a:defRPr/>
            </a:pPr>
            <a:endParaRPr kumimoji="0" lang="en-US" sz="2400" b="0" i="0" u="none" strike="noStrike" kern="1200" cap="none" spc="0" normalizeH="0" baseline="0" noProof="0" dirty="0">
              <a:ln>
                <a:noFill/>
              </a:ln>
              <a:solidFill>
                <a:srgbClr val="093B60"/>
              </a:solidFill>
              <a:effectLst/>
              <a:uLnTx/>
              <a:uFillTx/>
              <a:latin typeface="Open Sans"/>
              <a:ea typeface="Open Sans"/>
              <a:cs typeface="Open Sans"/>
            </a:endParaRPr>
          </a:p>
          <a:p>
            <a:pPr marL="228600" marR="0" lvl="0" indent="-228600" algn="l" defTabSz="914400" rtl="0" eaLnBrk="1" fontAlgn="auto" latinLnBrk="0" hangingPunct="1">
              <a:lnSpc>
                <a:spcPct val="100000"/>
              </a:lnSpc>
              <a:spcBef>
                <a:spcPts val="1000"/>
              </a:spcBef>
              <a:spcAft>
                <a:spcPts val="600"/>
              </a:spcAft>
              <a:buClrTx/>
              <a:buSzTx/>
              <a:buFont typeface="Open Sans" panose="020B0606030504020204" pitchFamily="34" charset="0"/>
              <a:buChar char="+"/>
              <a:tabLst/>
              <a:defRPr/>
            </a:pPr>
            <a:endParaRPr kumimoji="0" lang="en-US" sz="2400" b="0" i="0" u="none" strike="noStrike" kern="1200" cap="none" spc="0" normalizeH="0" baseline="0" noProof="0" dirty="0">
              <a:ln>
                <a:noFill/>
              </a:ln>
              <a:solidFill>
                <a:srgbClr val="093B60"/>
              </a:solidFill>
              <a:effectLst/>
              <a:uLnTx/>
              <a:uFillTx/>
              <a:latin typeface="Open Sans"/>
              <a:ea typeface="Open Sans"/>
              <a:cs typeface="Open Sans"/>
            </a:endParaRPr>
          </a:p>
          <a:p>
            <a:pPr marL="228600" marR="0" lvl="0" indent="-228600" algn="l" defTabSz="914400" rtl="0" eaLnBrk="1" fontAlgn="auto" latinLnBrk="0" hangingPunct="1">
              <a:lnSpc>
                <a:spcPct val="100000"/>
              </a:lnSpc>
              <a:spcBef>
                <a:spcPts val="1000"/>
              </a:spcBef>
              <a:spcAft>
                <a:spcPts val="600"/>
              </a:spcAft>
              <a:buClrTx/>
              <a:buSzTx/>
              <a:buFont typeface="Open Sans" panose="020B0606030504020204" pitchFamily="34" charset="0"/>
              <a:buChar char="+"/>
              <a:tabLst/>
              <a:defRPr/>
            </a:pPr>
            <a:endParaRPr kumimoji="0" lang="en-US" sz="2400" b="0" i="0" u="none" strike="noStrike" kern="1200" cap="none" spc="0" normalizeH="0" baseline="0" noProof="0" dirty="0">
              <a:ln>
                <a:noFill/>
              </a:ln>
              <a:solidFill>
                <a:srgbClr val="093B60"/>
              </a:solidFill>
              <a:effectLst/>
              <a:uLnTx/>
              <a:uFillTx/>
              <a:latin typeface="Open Sans"/>
              <a:ea typeface="Open Sans"/>
              <a:cs typeface="Open Sans"/>
            </a:endParaRPr>
          </a:p>
        </p:txBody>
      </p:sp>
      <p:pic>
        <p:nvPicPr>
          <p:cNvPr id="5" name="Graphic 4" descr="Chat with solid fill">
            <a:extLst>
              <a:ext uri="{FF2B5EF4-FFF2-40B4-BE49-F238E27FC236}">
                <a16:creationId xmlns:a16="http://schemas.microsoft.com/office/drawing/2014/main" id="{E3FDF3D1-23E0-F769-D1FE-EA768FEFD78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67513" y="946486"/>
            <a:ext cx="2900476" cy="2900476"/>
          </a:xfrm>
          <a:prstGeom prst="rect">
            <a:avLst/>
          </a:prstGeom>
        </p:spPr>
      </p:pic>
      <p:pic>
        <p:nvPicPr>
          <p:cNvPr id="6" name="Graphic 5" descr="Meeting with solid fill">
            <a:extLst>
              <a:ext uri="{FF2B5EF4-FFF2-40B4-BE49-F238E27FC236}">
                <a16:creationId xmlns:a16="http://schemas.microsoft.com/office/drawing/2014/main" id="{14B9EFD8-6293-5368-D2D8-98A531BC65E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389285" y="2769953"/>
            <a:ext cx="2900476" cy="2900476"/>
          </a:xfrm>
          <a:prstGeom prst="rect">
            <a:avLst/>
          </a:prstGeom>
        </p:spPr>
      </p:pic>
    </p:spTree>
    <p:extLst>
      <p:ext uri="{BB962C8B-B14F-4D97-AF65-F5344CB8AC3E}">
        <p14:creationId xmlns:p14="http://schemas.microsoft.com/office/powerpoint/2010/main" val="20506869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B94D9-5625-F434-F202-F4B125DA046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97CB173-E0D4-D257-8E4C-EEA9B367AD86}"/>
              </a:ext>
            </a:extLst>
          </p:cNvPr>
          <p:cNvSpPr/>
          <p:nvPr/>
        </p:nvSpPr>
        <p:spPr>
          <a:xfrm>
            <a:off x="0" y="0"/>
            <a:ext cx="12192000" cy="6858000"/>
          </a:xfrm>
          <a:prstGeom prst="rect">
            <a:avLst/>
          </a:prstGeom>
          <a:solidFill>
            <a:schemeClr val="bg1">
              <a:lumMod val="85000"/>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13284B"/>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B4606D36-5118-4FFB-56A4-38E6E68D4BC9}"/>
              </a:ext>
            </a:extLst>
          </p:cNvPr>
          <p:cNvSpPr/>
          <p:nvPr/>
        </p:nvSpPr>
        <p:spPr>
          <a:xfrm>
            <a:off x="0" y="2347274"/>
            <a:ext cx="12192000" cy="2366127"/>
          </a:xfrm>
          <a:prstGeom prst="rect">
            <a:avLst/>
          </a:prstGeom>
          <a:solidFill>
            <a:schemeClr val="accent3">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C4362C"/>
              </a:solidFill>
              <a:effectLst/>
              <a:uLnTx/>
              <a:uFillTx/>
              <a:latin typeface="Arial" charset="0"/>
              <a:ea typeface="Arial" charset="0"/>
              <a:cs typeface="Arial" charset="0"/>
            </a:endParaRPr>
          </a:p>
        </p:txBody>
      </p:sp>
      <p:sp>
        <p:nvSpPr>
          <p:cNvPr id="2" name="Title 1">
            <a:extLst>
              <a:ext uri="{FF2B5EF4-FFF2-40B4-BE49-F238E27FC236}">
                <a16:creationId xmlns:a16="http://schemas.microsoft.com/office/drawing/2014/main" id="{E19DC84B-E93A-6697-D463-5BA2EDCFB5E1}"/>
              </a:ext>
            </a:extLst>
          </p:cNvPr>
          <p:cNvSpPr>
            <a:spLocks noGrp="1"/>
          </p:cNvSpPr>
          <p:nvPr>
            <p:ph type="title"/>
          </p:nvPr>
        </p:nvSpPr>
        <p:spPr>
          <a:xfrm>
            <a:off x="304800" y="2855142"/>
            <a:ext cx="11582400" cy="1350390"/>
          </a:xfrm>
        </p:spPr>
        <p:txBody>
          <a:bodyPr anchor="ctr"/>
          <a:lstStyle/>
          <a:p>
            <a:pPr>
              <a:lnSpc>
                <a:spcPct val="100000"/>
              </a:lnSpc>
            </a:pPr>
            <a:r>
              <a:rPr lang="en-US">
                <a:latin typeface="Montserrat Black" panose="00000A00000000000000" pitchFamily="2" charset="0"/>
                <a:cs typeface="Arial"/>
              </a:rPr>
              <a:t>Construction Inspection</a:t>
            </a:r>
            <a:endParaRPr lang="en-US">
              <a:latin typeface="Montserrat Black" panose="00000A00000000000000" pitchFamily="2" charset="0"/>
            </a:endParaRPr>
          </a:p>
        </p:txBody>
      </p:sp>
      <p:pic>
        <p:nvPicPr>
          <p:cNvPr id="3" name="Picture 2">
            <a:extLst>
              <a:ext uri="{FF2B5EF4-FFF2-40B4-BE49-F238E27FC236}">
                <a16:creationId xmlns:a16="http://schemas.microsoft.com/office/drawing/2014/main" id="{D809ABE5-92D7-3BCB-2537-017F1E15F6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398" y="5297215"/>
            <a:ext cx="1315277" cy="1405555"/>
          </a:xfrm>
          <a:prstGeom prst="rect">
            <a:avLst/>
          </a:prstGeom>
        </p:spPr>
      </p:pic>
    </p:spTree>
    <p:extLst>
      <p:ext uri="{BB962C8B-B14F-4D97-AF65-F5344CB8AC3E}">
        <p14:creationId xmlns:p14="http://schemas.microsoft.com/office/powerpoint/2010/main" val="347517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0F69A-87C5-D6B3-E649-906C0CCAFACB}"/>
            </a:ext>
          </a:extLst>
        </p:cNvPr>
        <p:cNvGrpSpPr/>
        <p:nvPr/>
      </p:nvGrpSpPr>
      <p:grpSpPr>
        <a:xfrm>
          <a:off x="0" y="0"/>
          <a:ext cx="0" cy="0"/>
          <a:chOff x="0" y="0"/>
          <a:chExt cx="0" cy="0"/>
        </a:xfrm>
      </p:grpSpPr>
      <p:pic>
        <p:nvPicPr>
          <p:cNvPr id="6" name="Picture 5" descr="A group of people standing next to a gas station&#10;&#10;AI-generated content may be incorrect.">
            <a:extLst>
              <a:ext uri="{FF2B5EF4-FFF2-40B4-BE49-F238E27FC236}">
                <a16:creationId xmlns:a16="http://schemas.microsoft.com/office/drawing/2014/main" id="{1E0BF954-2F5C-D581-E35C-241513E94895}"/>
              </a:ext>
            </a:extLst>
          </p:cNvPr>
          <p:cNvPicPr>
            <a:picLocks noChangeAspect="1"/>
          </p:cNvPicPr>
          <p:nvPr/>
        </p:nvPicPr>
        <p:blipFill>
          <a:blip r:embed="rId3">
            <a:extLst>
              <a:ext uri="{28A0092B-C50C-407E-A947-70E740481C1C}">
                <a14:useLocalDpi xmlns:a14="http://schemas.microsoft.com/office/drawing/2010/main" val="0"/>
              </a:ext>
            </a:extLst>
          </a:blip>
          <a:srcRect t="9500" b="15500"/>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038A47A8-3A36-2CDD-155B-C9EB62A2E392}"/>
              </a:ext>
            </a:extLst>
          </p:cNvPr>
          <p:cNvSpPr/>
          <p:nvPr/>
        </p:nvSpPr>
        <p:spPr>
          <a:xfrm>
            <a:off x="930370" y="2280785"/>
            <a:ext cx="2988487" cy="1148216"/>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200B5D35-C9A7-3817-4AD7-C0C01AC0FB1A}"/>
              </a:ext>
            </a:extLst>
          </p:cNvPr>
          <p:cNvSpPr txBox="1">
            <a:spLocks/>
          </p:cNvSpPr>
          <p:nvPr/>
        </p:nvSpPr>
        <p:spPr>
          <a:xfrm>
            <a:off x="1137948" y="2523951"/>
            <a:ext cx="3709102" cy="280479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chemeClr val="bg2"/>
                </a:solidFill>
                <a:latin typeface="Montserrat Black" panose="00000A00000000000000"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93B60"/>
                </a:solidFill>
                <a:effectLst/>
                <a:uLnTx/>
                <a:uFillTx/>
                <a:latin typeface="Montserrat Black"/>
                <a:ea typeface="+mj-ea"/>
                <a:cs typeface="+mj-cs"/>
              </a:rPr>
              <a:t>Our Role</a:t>
            </a:r>
            <a:endParaRPr kumimoji="0" lang="en-US" sz="3600" b="0" i="0" u="none" strike="noStrike" kern="1200" cap="none" spc="0" normalizeH="0" baseline="0" noProof="0" dirty="0">
              <a:ln>
                <a:noFill/>
              </a:ln>
              <a:solidFill>
                <a:srgbClr val="093B60"/>
              </a:solidFill>
              <a:effectLst/>
              <a:uLnTx/>
              <a:uFillTx/>
              <a:latin typeface="Montserrat Black" panose="00000A00000000000000" pitchFamily="50" charset="0"/>
              <a:ea typeface="+mj-ea"/>
              <a:cs typeface="+mj-cs"/>
            </a:endParaRPr>
          </a:p>
        </p:txBody>
      </p:sp>
      <p:pic>
        <p:nvPicPr>
          <p:cNvPr id="13" name="Graphic 12">
            <a:extLst>
              <a:ext uri="{FF2B5EF4-FFF2-40B4-BE49-F238E27FC236}">
                <a16:creationId xmlns:a16="http://schemas.microsoft.com/office/drawing/2014/main" id="{7CA02E9C-A7E3-E754-070A-C687BFAE43AB}"/>
              </a:ext>
            </a:extLst>
          </p:cNvPr>
          <p:cNvPicPr>
            <a:picLocks noChangeAspect="1"/>
          </p:cNvPicPr>
          <p:nvPr/>
        </p:nvPicPr>
        <p:blipFill>
          <a:blip r:embed="rId4">
            <a:extLst>
              <a:ext uri="{96DAC541-7B7A-43D3-8B79-37D633B846F1}">
                <asvg:svgBlip xmlns:asvg="http://schemas.microsoft.com/office/drawing/2016/SVG/main" r:embed="rId5"/>
              </a:ext>
            </a:extLst>
          </a:blip>
          <a:srcRect t="85211"/>
          <a:stretch/>
        </p:blipFill>
        <p:spPr>
          <a:xfrm>
            <a:off x="0" y="5843752"/>
            <a:ext cx="12192000" cy="1014248"/>
          </a:xfrm>
          <a:prstGeom prst="rect">
            <a:avLst/>
          </a:prstGeom>
        </p:spPr>
      </p:pic>
      <p:pic>
        <p:nvPicPr>
          <p:cNvPr id="14" name="Picture 13">
            <a:extLst>
              <a:ext uri="{FF2B5EF4-FFF2-40B4-BE49-F238E27FC236}">
                <a16:creationId xmlns:a16="http://schemas.microsoft.com/office/drawing/2014/main" id="{033BE294-9D9F-A569-0C52-ED69E68BA1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03150" y="5328746"/>
            <a:ext cx="1315277" cy="1405555"/>
          </a:xfrm>
          <a:prstGeom prst="rect">
            <a:avLst/>
          </a:prstGeom>
        </p:spPr>
      </p:pic>
    </p:spTree>
    <p:extLst>
      <p:ext uri="{BB962C8B-B14F-4D97-AF65-F5344CB8AC3E}">
        <p14:creationId xmlns:p14="http://schemas.microsoft.com/office/powerpoint/2010/main" val="37759563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BBD8E-F661-20F9-A416-8C6A11D41C79}"/>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1468A855-20D9-697B-183B-6E6FBF8AF930}"/>
              </a:ext>
            </a:extLst>
          </p:cNvPr>
          <p:cNvSpPr txBox="1">
            <a:spLocks/>
          </p:cNvSpPr>
          <p:nvPr/>
        </p:nvSpPr>
        <p:spPr>
          <a:xfrm>
            <a:off x="729672" y="365125"/>
            <a:ext cx="10217727" cy="66684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chemeClr val="bg2"/>
                </a:solidFill>
                <a:latin typeface="Montserrat Black" panose="00000A00000000000000"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093B60"/>
                </a:solidFill>
                <a:effectLst/>
                <a:uLnTx/>
                <a:uFillTx/>
                <a:latin typeface="Montserrat Black"/>
                <a:ea typeface="+mj-ea"/>
                <a:cs typeface="+mj-cs"/>
              </a:rPr>
              <a:t>Construction Inspection</a:t>
            </a:r>
            <a:endParaRPr kumimoji="0" lang="en-US" sz="3600" b="0" i="0" u="none" strike="noStrike" kern="1200" cap="none" spc="0" normalizeH="0" baseline="0" noProof="0">
              <a:ln>
                <a:noFill/>
              </a:ln>
              <a:solidFill>
                <a:srgbClr val="093B60"/>
              </a:solidFill>
              <a:effectLst/>
              <a:uLnTx/>
              <a:uFillTx/>
              <a:latin typeface="Montserrat Black" panose="00000A00000000000000" pitchFamily="50" charset="0"/>
              <a:ea typeface="+mj-ea"/>
              <a:cs typeface="+mj-cs"/>
            </a:endParaRPr>
          </a:p>
        </p:txBody>
      </p:sp>
      <p:sp>
        <p:nvSpPr>
          <p:cNvPr id="4" name="Content Placeholder 2">
            <a:extLst>
              <a:ext uri="{FF2B5EF4-FFF2-40B4-BE49-F238E27FC236}">
                <a16:creationId xmlns:a16="http://schemas.microsoft.com/office/drawing/2014/main" id="{C77DF706-946F-D8FB-C386-7FEAE7A2F299}"/>
              </a:ext>
            </a:extLst>
          </p:cNvPr>
          <p:cNvSpPr txBox="1">
            <a:spLocks/>
          </p:cNvSpPr>
          <p:nvPr/>
        </p:nvSpPr>
        <p:spPr>
          <a:xfrm>
            <a:off x="729671" y="1465701"/>
            <a:ext cx="6136795" cy="466724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2"/>
                </a:solidFill>
                <a:latin typeface="+mn-lt"/>
                <a:ea typeface="+mn-ea"/>
                <a:cs typeface="+mn-cs"/>
              </a:defRPr>
            </a:lvl1pPr>
            <a:lvl2pPr marL="457200" indent="-222250" algn="l" defTabSz="914400" rtl="0" eaLnBrk="1" latinLnBrk="0" hangingPunct="1">
              <a:lnSpc>
                <a:spcPct val="90000"/>
              </a:lnSpc>
              <a:spcBef>
                <a:spcPts val="500"/>
              </a:spcBef>
              <a:buFont typeface="Arial" panose="020B0604020202020204" pitchFamily="34" charset="0"/>
              <a:buChar char="•"/>
              <a:defRPr sz="2100" kern="1200">
                <a:solidFill>
                  <a:schemeClr val="bg2"/>
                </a:solidFill>
                <a:latin typeface="+mn-lt"/>
                <a:ea typeface="+mn-ea"/>
                <a:cs typeface="+mn-cs"/>
              </a:defRPr>
            </a:lvl2pPr>
            <a:lvl3pPr marL="692150" indent="-23495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3pPr>
            <a:lvl4pPr marL="914400" indent="-222250" algn="l" defTabSz="914400" rtl="0" eaLnBrk="1" latinLnBrk="0" hangingPunct="1">
              <a:lnSpc>
                <a:spcPct val="90000"/>
              </a:lnSpc>
              <a:spcBef>
                <a:spcPts val="500"/>
              </a:spcBef>
              <a:buFont typeface="Arial" panose="020B0604020202020204" pitchFamily="34" charset="0"/>
              <a:buChar char="•"/>
              <a:defRPr sz="1400" kern="1200">
                <a:solidFill>
                  <a:schemeClr val="bg2"/>
                </a:solidFill>
                <a:latin typeface="+mn-lt"/>
                <a:ea typeface="+mn-ea"/>
                <a:cs typeface="+mn-cs"/>
              </a:defRPr>
            </a:lvl4pPr>
            <a:lvl5pPr marL="1149350" indent="-234950" algn="l" defTabSz="914400" rtl="0" eaLnBrk="1" latinLnBrk="0" hangingPunct="1">
              <a:lnSpc>
                <a:spcPct val="90000"/>
              </a:lnSpc>
              <a:spcBef>
                <a:spcPts val="500"/>
              </a:spcBef>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Font typeface="Open Sans" panose="020B0606030504020204" pitchFamily="34" charset="0"/>
              <a:buChar char="+"/>
              <a:defRPr/>
            </a:pPr>
            <a:r>
              <a:rPr lang="en-US" dirty="0">
                <a:solidFill>
                  <a:srgbClr val="093B60"/>
                </a:solidFill>
                <a:latin typeface="Open Sans"/>
              </a:rPr>
              <a:t>Changes to the site plans without appropriate reviews</a:t>
            </a:r>
          </a:p>
          <a:p>
            <a:pPr>
              <a:lnSpc>
                <a:spcPct val="100000"/>
              </a:lnSpc>
              <a:spcAft>
                <a:spcPts val="600"/>
              </a:spcAft>
              <a:buFont typeface="Open Sans" panose="020B0606030504020204" pitchFamily="34" charset="0"/>
              <a:buChar char="+"/>
              <a:defRPr/>
            </a:pPr>
            <a:r>
              <a:rPr lang="en-US" dirty="0">
                <a:solidFill>
                  <a:srgbClr val="093B60"/>
                </a:solidFill>
                <a:latin typeface="Open Sans"/>
                <a:ea typeface="Open Sans"/>
                <a:cs typeface="Open Sans"/>
              </a:rPr>
              <a:t>Typical field construction specs were not required based on NEVI rules</a:t>
            </a:r>
          </a:p>
          <a:p>
            <a:pPr>
              <a:lnSpc>
                <a:spcPct val="100000"/>
              </a:lnSpc>
              <a:spcAft>
                <a:spcPts val="600"/>
              </a:spcAft>
              <a:buFont typeface="Open Sans" panose="020B0606030504020204" pitchFamily="34" charset="0"/>
              <a:buChar char="+"/>
              <a:defRPr/>
            </a:pPr>
            <a:r>
              <a:rPr lang="en-US" dirty="0">
                <a:solidFill>
                  <a:srgbClr val="093B60"/>
                </a:solidFill>
                <a:latin typeface="Open Sans"/>
                <a:ea typeface="Open Sans"/>
                <a:cs typeface="Open Sans"/>
              </a:rPr>
              <a:t>Communications for on-site work schedule needed improvement</a:t>
            </a:r>
          </a:p>
          <a:p>
            <a:pPr>
              <a:lnSpc>
                <a:spcPct val="100000"/>
              </a:lnSpc>
              <a:spcAft>
                <a:spcPts val="600"/>
              </a:spcAft>
              <a:buFont typeface="Open Sans" panose="020B0606030504020204" pitchFamily="34" charset="0"/>
              <a:buChar char="+"/>
              <a:defRPr/>
            </a:pPr>
            <a:r>
              <a:rPr lang="en-US" dirty="0">
                <a:solidFill>
                  <a:srgbClr val="093B60"/>
                </a:solidFill>
                <a:latin typeface="Open Sans"/>
                <a:ea typeface="Open Sans"/>
                <a:cs typeface="Open Sans"/>
              </a:rPr>
              <a:t>Plans lack certain dimensions and/or standard detail diagrams for work</a:t>
            </a:r>
          </a:p>
          <a:p>
            <a:pPr>
              <a:lnSpc>
                <a:spcPct val="100000"/>
              </a:lnSpc>
              <a:spcAft>
                <a:spcPts val="600"/>
              </a:spcAft>
              <a:buFont typeface="Open Sans" panose="020B0606030504020204" pitchFamily="34" charset="0"/>
              <a:buChar char="+"/>
              <a:defRPr/>
            </a:pPr>
            <a:endParaRPr lang="en-US" dirty="0">
              <a:solidFill>
                <a:srgbClr val="093B60"/>
              </a:solidFill>
              <a:latin typeface="Open Sans"/>
              <a:ea typeface="Open Sans"/>
              <a:cs typeface="Open Sans"/>
            </a:endParaRPr>
          </a:p>
        </p:txBody>
      </p:sp>
      <p:pic>
        <p:nvPicPr>
          <p:cNvPr id="9" name="Graphic 8">
            <a:extLst>
              <a:ext uri="{FF2B5EF4-FFF2-40B4-BE49-F238E27FC236}">
                <a16:creationId xmlns:a16="http://schemas.microsoft.com/office/drawing/2014/main" id="{B61D661F-DC0F-E45A-1042-3393C1023E94}"/>
              </a:ext>
            </a:extLst>
          </p:cNvPr>
          <p:cNvPicPr>
            <a:picLocks noChangeAspect="1"/>
          </p:cNvPicPr>
          <p:nvPr/>
        </p:nvPicPr>
        <p:blipFill>
          <a:blip r:embed="rId3">
            <a:extLst>
              <a:ext uri="{96DAC541-7B7A-43D3-8B79-37D633B846F1}">
                <asvg:svgBlip xmlns:asvg="http://schemas.microsoft.com/office/drawing/2016/SVG/main" r:embed="rId4"/>
              </a:ext>
            </a:extLst>
          </a:blip>
          <a:srcRect t="85211"/>
          <a:stretch/>
        </p:blipFill>
        <p:spPr>
          <a:xfrm>
            <a:off x="0" y="5843752"/>
            <a:ext cx="12192000" cy="1014248"/>
          </a:xfrm>
          <a:prstGeom prst="rect">
            <a:avLst/>
          </a:prstGeom>
        </p:spPr>
      </p:pic>
      <p:pic>
        <p:nvPicPr>
          <p:cNvPr id="10" name="Picture 9">
            <a:extLst>
              <a:ext uri="{FF2B5EF4-FFF2-40B4-BE49-F238E27FC236}">
                <a16:creationId xmlns:a16="http://schemas.microsoft.com/office/drawing/2014/main" id="{30001D4C-62EC-E27A-DC01-76D5524262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3150" y="5328746"/>
            <a:ext cx="1315277" cy="1405555"/>
          </a:xfrm>
          <a:prstGeom prst="rect">
            <a:avLst/>
          </a:prstGeom>
        </p:spPr>
      </p:pic>
      <p:pic>
        <p:nvPicPr>
          <p:cNvPr id="11" name="Picture 10">
            <a:extLst>
              <a:ext uri="{FF2B5EF4-FFF2-40B4-BE49-F238E27FC236}">
                <a16:creationId xmlns:a16="http://schemas.microsoft.com/office/drawing/2014/main" id="{C41718E5-58C2-7E2A-E1CC-C6631BBA76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3179" y="409729"/>
            <a:ext cx="3817609" cy="448914"/>
          </a:xfrm>
          <a:prstGeom prst="rect">
            <a:avLst/>
          </a:prstGeom>
        </p:spPr>
      </p:pic>
      <p:sp>
        <p:nvSpPr>
          <p:cNvPr id="2" name="TextBox 1">
            <a:extLst>
              <a:ext uri="{FF2B5EF4-FFF2-40B4-BE49-F238E27FC236}">
                <a16:creationId xmlns:a16="http://schemas.microsoft.com/office/drawing/2014/main" id="{9F8CA2D2-0877-3176-A32B-BFCC8BDC4884}"/>
              </a:ext>
            </a:extLst>
          </p:cNvPr>
          <p:cNvSpPr txBox="1"/>
          <p:nvPr/>
        </p:nvSpPr>
        <p:spPr>
          <a:xfrm>
            <a:off x="729673" y="949124"/>
            <a:ext cx="5202640" cy="461665"/>
          </a:xfrm>
          <a:prstGeom prst="rect">
            <a:avLst/>
          </a:prstGeom>
          <a:noFill/>
        </p:spPr>
        <p:txBody>
          <a:bodyPr wrap="square" rtlCol="0">
            <a:spAutoFit/>
          </a:bodyPr>
          <a:lstStyle/>
          <a:p>
            <a:r>
              <a:rPr lang="en-US" sz="2400" b="1" dirty="0">
                <a:solidFill>
                  <a:srgbClr val="5EB3E4"/>
                </a:solidFill>
                <a:latin typeface="Montserrat" panose="00000500000000000000" pitchFamily="2" charset="0"/>
              </a:rPr>
              <a:t>Inspection Challenges</a:t>
            </a:r>
          </a:p>
        </p:txBody>
      </p:sp>
      <p:pic>
        <p:nvPicPr>
          <p:cNvPr id="5" name="Graphic 4">
            <a:extLst>
              <a:ext uri="{FF2B5EF4-FFF2-40B4-BE49-F238E27FC236}">
                <a16:creationId xmlns:a16="http://schemas.microsoft.com/office/drawing/2014/main" id="{4732A144-093B-1398-84DE-6385DD405A4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39232" y="2148274"/>
            <a:ext cx="2171567" cy="2180578"/>
          </a:xfrm>
          <a:prstGeom prst="rect">
            <a:avLst/>
          </a:prstGeom>
        </p:spPr>
      </p:pic>
    </p:spTree>
    <p:extLst>
      <p:ext uri="{BB962C8B-B14F-4D97-AF65-F5344CB8AC3E}">
        <p14:creationId xmlns:p14="http://schemas.microsoft.com/office/powerpoint/2010/main" val="42782639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DA9B9-DC0D-0EF9-8DE5-318150E7C62B}"/>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E7463B16-7B6B-B980-52D2-74058B9FABF7}"/>
              </a:ext>
            </a:extLst>
          </p:cNvPr>
          <p:cNvSpPr txBox="1">
            <a:spLocks/>
          </p:cNvSpPr>
          <p:nvPr/>
        </p:nvSpPr>
        <p:spPr>
          <a:xfrm>
            <a:off x="729672" y="365125"/>
            <a:ext cx="10217727" cy="66684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chemeClr val="bg2"/>
                </a:solidFill>
                <a:latin typeface="Montserrat Black" panose="00000A00000000000000"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93B60"/>
                </a:solidFill>
                <a:effectLst/>
                <a:uLnTx/>
                <a:uFillTx/>
                <a:latin typeface="Montserrat Black"/>
                <a:ea typeface="+mj-ea"/>
                <a:cs typeface="+mj-cs"/>
              </a:rPr>
              <a:t>Construction Inspection</a:t>
            </a:r>
            <a:endParaRPr kumimoji="0" lang="en-US" sz="3600" b="0" i="0" u="none" strike="noStrike" kern="1200" cap="none" spc="0" normalizeH="0" baseline="0" noProof="0" dirty="0">
              <a:ln>
                <a:noFill/>
              </a:ln>
              <a:solidFill>
                <a:srgbClr val="093B60"/>
              </a:solidFill>
              <a:effectLst/>
              <a:uLnTx/>
              <a:uFillTx/>
              <a:latin typeface="Montserrat Black" panose="00000A00000000000000" pitchFamily="50" charset="0"/>
              <a:ea typeface="+mj-ea"/>
              <a:cs typeface="+mj-cs"/>
            </a:endParaRPr>
          </a:p>
        </p:txBody>
      </p:sp>
      <p:sp>
        <p:nvSpPr>
          <p:cNvPr id="4" name="Content Placeholder 2">
            <a:extLst>
              <a:ext uri="{FF2B5EF4-FFF2-40B4-BE49-F238E27FC236}">
                <a16:creationId xmlns:a16="http://schemas.microsoft.com/office/drawing/2014/main" id="{DB26E40F-08B5-A0CB-EC00-483F203A2D5C}"/>
              </a:ext>
            </a:extLst>
          </p:cNvPr>
          <p:cNvSpPr txBox="1">
            <a:spLocks/>
          </p:cNvSpPr>
          <p:nvPr/>
        </p:nvSpPr>
        <p:spPr>
          <a:xfrm>
            <a:off x="729671" y="1615965"/>
            <a:ext cx="6136795" cy="451698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2"/>
                </a:solidFill>
                <a:latin typeface="+mn-lt"/>
                <a:ea typeface="+mn-ea"/>
                <a:cs typeface="+mn-cs"/>
              </a:defRPr>
            </a:lvl1pPr>
            <a:lvl2pPr marL="457200" indent="-222250" algn="l" defTabSz="914400" rtl="0" eaLnBrk="1" latinLnBrk="0" hangingPunct="1">
              <a:lnSpc>
                <a:spcPct val="90000"/>
              </a:lnSpc>
              <a:spcBef>
                <a:spcPts val="500"/>
              </a:spcBef>
              <a:buFont typeface="Arial" panose="020B0604020202020204" pitchFamily="34" charset="0"/>
              <a:buChar char="•"/>
              <a:defRPr sz="2100" kern="1200">
                <a:solidFill>
                  <a:schemeClr val="bg2"/>
                </a:solidFill>
                <a:latin typeface="+mn-lt"/>
                <a:ea typeface="+mn-ea"/>
                <a:cs typeface="+mn-cs"/>
              </a:defRPr>
            </a:lvl2pPr>
            <a:lvl3pPr marL="692150" indent="-23495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3pPr>
            <a:lvl4pPr marL="914400" indent="-222250" algn="l" defTabSz="914400" rtl="0" eaLnBrk="1" latinLnBrk="0" hangingPunct="1">
              <a:lnSpc>
                <a:spcPct val="90000"/>
              </a:lnSpc>
              <a:spcBef>
                <a:spcPts val="500"/>
              </a:spcBef>
              <a:buFont typeface="Arial" panose="020B0604020202020204" pitchFamily="34" charset="0"/>
              <a:buChar char="•"/>
              <a:defRPr sz="1400" kern="1200">
                <a:solidFill>
                  <a:schemeClr val="bg2"/>
                </a:solidFill>
                <a:latin typeface="+mn-lt"/>
                <a:ea typeface="+mn-ea"/>
                <a:cs typeface="+mn-cs"/>
              </a:defRPr>
            </a:lvl4pPr>
            <a:lvl5pPr marL="1149350" indent="-234950" algn="l" defTabSz="914400" rtl="0" eaLnBrk="1" latinLnBrk="0" hangingPunct="1">
              <a:lnSpc>
                <a:spcPct val="90000"/>
              </a:lnSpc>
              <a:spcBef>
                <a:spcPts val="500"/>
              </a:spcBef>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Font typeface="Open Sans" panose="020B0606030504020204" pitchFamily="34" charset="0"/>
              <a:buChar char="+"/>
              <a:defRPr/>
            </a:pPr>
            <a:r>
              <a:rPr lang="en-US" dirty="0">
                <a:solidFill>
                  <a:srgbClr val="093B60"/>
                </a:solidFill>
                <a:latin typeface="Open Sans"/>
                <a:ea typeface="Open Sans"/>
                <a:cs typeface="Open Sans"/>
              </a:rPr>
              <a:t>Inspection check list</a:t>
            </a:r>
          </a:p>
          <a:p>
            <a:pPr lvl="1">
              <a:lnSpc>
                <a:spcPct val="100000"/>
              </a:lnSpc>
              <a:spcAft>
                <a:spcPts val="600"/>
              </a:spcAft>
              <a:buFont typeface="Open Sans" panose="020B0606030504020204" pitchFamily="34" charset="0"/>
              <a:buChar char="+"/>
              <a:defRPr/>
            </a:pPr>
            <a:r>
              <a:rPr lang="en-US" dirty="0">
                <a:solidFill>
                  <a:srgbClr val="093B60"/>
                </a:solidFill>
                <a:latin typeface="Open Sans"/>
                <a:ea typeface="Open Sans"/>
                <a:cs typeface="Open Sans"/>
              </a:rPr>
              <a:t>State-level requirements</a:t>
            </a:r>
          </a:p>
          <a:p>
            <a:pPr lvl="1">
              <a:lnSpc>
                <a:spcPct val="100000"/>
              </a:lnSpc>
              <a:spcAft>
                <a:spcPts val="600"/>
              </a:spcAft>
              <a:buFont typeface="Open Sans" panose="020B0606030504020204" pitchFamily="34" charset="0"/>
              <a:buChar char="+"/>
              <a:defRPr/>
            </a:pPr>
            <a:r>
              <a:rPr lang="en-US" dirty="0">
                <a:solidFill>
                  <a:srgbClr val="093B60"/>
                </a:solidFill>
                <a:latin typeface="Open Sans"/>
                <a:ea typeface="Open Sans"/>
                <a:cs typeface="Open Sans"/>
              </a:rPr>
              <a:t>NEVI program-level requirements</a:t>
            </a:r>
          </a:p>
          <a:p>
            <a:pPr lvl="1">
              <a:lnSpc>
                <a:spcPct val="100000"/>
              </a:lnSpc>
              <a:spcAft>
                <a:spcPts val="600"/>
              </a:spcAft>
              <a:buFont typeface="Open Sans" panose="020B0606030504020204" pitchFamily="34" charset="0"/>
              <a:buChar char="+"/>
              <a:defRPr/>
            </a:pPr>
            <a:r>
              <a:rPr lang="en-US" dirty="0">
                <a:solidFill>
                  <a:srgbClr val="093B60"/>
                </a:solidFill>
                <a:latin typeface="Open Sans"/>
                <a:ea typeface="Open Sans"/>
                <a:cs typeface="Open Sans"/>
              </a:rPr>
              <a:t>Federal-level requirements</a:t>
            </a:r>
          </a:p>
          <a:p>
            <a:pPr>
              <a:lnSpc>
                <a:spcPct val="100000"/>
              </a:lnSpc>
              <a:spcAft>
                <a:spcPts val="600"/>
              </a:spcAft>
              <a:buFont typeface="Open Sans" panose="020B0606030504020204" pitchFamily="34" charset="0"/>
              <a:buChar char="+"/>
              <a:defRPr/>
            </a:pPr>
            <a:r>
              <a:rPr lang="en-US" dirty="0">
                <a:solidFill>
                  <a:srgbClr val="093B60"/>
                </a:solidFill>
                <a:latin typeface="Open Sans"/>
                <a:ea typeface="Open Sans"/>
                <a:cs typeface="Open Sans"/>
              </a:rPr>
              <a:t>Dedicated KYTC team point of contact for in the field</a:t>
            </a:r>
          </a:p>
          <a:p>
            <a:pPr>
              <a:lnSpc>
                <a:spcPct val="100000"/>
              </a:lnSpc>
              <a:spcAft>
                <a:spcPts val="600"/>
              </a:spcAft>
              <a:buFont typeface="Open Sans" panose="020B0606030504020204" pitchFamily="34" charset="0"/>
              <a:buChar char="+"/>
              <a:defRPr/>
            </a:pPr>
            <a:endParaRPr lang="en-US" dirty="0">
              <a:solidFill>
                <a:srgbClr val="093B60"/>
              </a:solidFill>
              <a:latin typeface="Open Sans"/>
              <a:ea typeface="Open Sans"/>
              <a:cs typeface="Open Sans"/>
            </a:endParaRPr>
          </a:p>
          <a:p>
            <a:pPr>
              <a:lnSpc>
                <a:spcPct val="100000"/>
              </a:lnSpc>
              <a:spcAft>
                <a:spcPts val="600"/>
              </a:spcAft>
              <a:buFont typeface="Open Sans" panose="020B0606030504020204" pitchFamily="34" charset="0"/>
              <a:buChar char="+"/>
              <a:defRPr/>
            </a:pPr>
            <a:endParaRPr lang="en-US" dirty="0">
              <a:solidFill>
                <a:srgbClr val="093B60"/>
              </a:solidFill>
              <a:latin typeface="Open Sans"/>
              <a:ea typeface="Open Sans"/>
              <a:cs typeface="Open Sans"/>
            </a:endParaRPr>
          </a:p>
          <a:p>
            <a:pPr>
              <a:lnSpc>
                <a:spcPct val="100000"/>
              </a:lnSpc>
              <a:spcAft>
                <a:spcPts val="600"/>
              </a:spcAft>
              <a:buFont typeface="Open Sans" panose="020B0606030504020204" pitchFamily="34" charset="0"/>
              <a:buChar char="+"/>
              <a:defRPr/>
            </a:pPr>
            <a:endParaRPr lang="en-US" dirty="0">
              <a:solidFill>
                <a:srgbClr val="093B60"/>
              </a:solidFill>
              <a:latin typeface="Open Sans"/>
              <a:ea typeface="Open Sans"/>
              <a:cs typeface="Open Sans"/>
            </a:endParaRPr>
          </a:p>
        </p:txBody>
      </p:sp>
      <p:pic>
        <p:nvPicPr>
          <p:cNvPr id="9" name="Graphic 8">
            <a:extLst>
              <a:ext uri="{FF2B5EF4-FFF2-40B4-BE49-F238E27FC236}">
                <a16:creationId xmlns:a16="http://schemas.microsoft.com/office/drawing/2014/main" id="{5EB9FC7C-2FE6-2676-5A5B-D2D0A27A5466}"/>
              </a:ext>
            </a:extLst>
          </p:cNvPr>
          <p:cNvPicPr>
            <a:picLocks noChangeAspect="1"/>
          </p:cNvPicPr>
          <p:nvPr/>
        </p:nvPicPr>
        <p:blipFill>
          <a:blip r:embed="rId3">
            <a:extLst>
              <a:ext uri="{96DAC541-7B7A-43D3-8B79-37D633B846F1}">
                <asvg:svgBlip xmlns:asvg="http://schemas.microsoft.com/office/drawing/2016/SVG/main" r:embed="rId4"/>
              </a:ext>
            </a:extLst>
          </a:blip>
          <a:srcRect t="85211"/>
          <a:stretch/>
        </p:blipFill>
        <p:spPr>
          <a:xfrm>
            <a:off x="0" y="5843752"/>
            <a:ext cx="12192000" cy="1014248"/>
          </a:xfrm>
          <a:prstGeom prst="rect">
            <a:avLst/>
          </a:prstGeom>
        </p:spPr>
      </p:pic>
      <p:pic>
        <p:nvPicPr>
          <p:cNvPr id="10" name="Picture 9">
            <a:extLst>
              <a:ext uri="{FF2B5EF4-FFF2-40B4-BE49-F238E27FC236}">
                <a16:creationId xmlns:a16="http://schemas.microsoft.com/office/drawing/2014/main" id="{1AF9FDBE-F1F8-025C-DE55-10AD3B3ECE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3150" y="5328746"/>
            <a:ext cx="1315277" cy="1405555"/>
          </a:xfrm>
          <a:prstGeom prst="rect">
            <a:avLst/>
          </a:prstGeom>
        </p:spPr>
      </p:pic>
      <p:pic>
        <p:nvPicPr>
          <p:cNvPr id="11" name="Picture 10">
            <a:extLst>
              <a:ext uri="{FF2B5EF4-FFF2-40B4-BE49-F238E27FC236}">
                <a16:creationId xmlns:a16="http://schemas.microsoft.com/office/drawing/2014/main" id="{7FE49314-2C26-B4D1-25DD-CF5081F2A4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3179" y="409729"/>
            <a:ext cx="3817609" cy="448914"/>
          </a:xfrm>
          <a:prstGeom prst="rect">
            <a:avLst/>
          </a:prstGeom>
        </p:spPr>
      </p:pic>
      <p:sp>
        <p:nvSpPr>
          <p:cNvPr id="2" name="TextBox 1">
            <a:extLst>
              <a:ext uri="{FF2B5EF4-FFF2-40B4-BE49-F238E27FC236}">
                <a16:creationId xmlns:a16="http://schemas.microsoft.com/office/drawing/2014/main" id="{EE0EB7AB-E917-A63F-202B-0A439798460F}"/>
              </a:ext>
            </a:extLst>
          </p:cNvPr>
          <p:cNvSpPr txBox="1"/>
          <p:nvPr/>
        </p:nvSpPr>
        <p:spPr>
          <a:xfrm>
            <a:off x="729673" y="949124"/>
            <a:ext cx="5202640" cy="461665"/>
          </a:xfrm>
          <a:prstGeom prst="rect">
            <a:avLst/>
          </a:prstGeom>
          <a:noFill/>
        </p:spPr>
        <p:txBody>
          <a:bodyPr wrap="square" rtlCol="0">
            <a:spAutoFit/>
          </a:bodyPr>
          <a:lstStyle/>
          <a:p>
            <a:r>
              <a:rPr lang="en-US" sz="2400" b="1" dirty="0">
                <a:solidFill>
                  <a:srgbClr val="5EB3E4"/>
                </a:solidFill>
                <a:latin typeface="Montserrat" panose="00000500000000000000" pitchFamily="2" charset="0"/>
              </a:rPr>
              <a:t>Inspection Solutions</a:t>
            </a:r>
          </a:p>
        </p:txBody>
      </p:sp>
      <p:pic>
        <p:nvPicPr>
          <p:cNvPr id="5" name="Graphic 4" descr="Checklist with solid fill">
            <a:extLst>
              <a:ext uri="{FF2B5EF4-FFF2-40B4-BE49-F238E27FC236}">
                <a16:creationId xmlns:a16="http://schemas.microsoft.com/office/drawing/2014/main" id="{EA9D2A64-4C52-B8FA-9AA6-2B8636A1C4B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43179" y="1695295"/>
            <a:ext cx="2970121" cy="2970121"/>
          </a:xfrm>
          <a:prstGeom prst="rect">
            <a:avLst/>
          </a:prstGeom>
        </p:spPr>
      </p:pic>
    </p:spTree>
    <p:extLst>
      <p:ext uri="{BB962C8B-B14F-4D97-AF65-F5344CB8AC3E}">
        <p14:creationId xmlns:p14="http://schemas.microsoft.com/office/powerpoint/2010/main" val="464118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BC3202D-A929-4F55-8B61-02DAD4B51222}"/>
              </a:ext>
            </a:extLst>
          </p:cNvPr>
          <p:cNvSpPr/>
          <p:nvPr/>
        </p:nvSpPr>
        <p:spPr>
          <a:xfrm>
            <a:off x="0" y="0"/>
            <a:ext cx="12192000" cy="6858000"/>
          </a:xfrm>
          <a:prstGeom prst="rect">
            <a:avLst/>
          </a:prstGeom>
          <a:solidFill>
            <a:schemeClr val="bg1">
              <a:lumMod val="85000"/>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13284B"/>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96AF1D9A-D47B-4B06-83B0-E1473197073A}"/>
              </a:ext>
            </a:extLst>
          </p:cNvPr>
          <p:cNvSpPr/>
          <p:nvPr/>
        </p:nvSpPr>
        <p:spPr>
          <a:xfrm>
            <a:off x="0" y="2347274"/>
            <a:ext cx="12192000" cy="2366127"/>
          </a:xfrm>
          <a:prstGeom prst="rect">
            <a:avLst/>
          </a:prstGeom>
          <a:solidFill>
            <a:schemeClr val="accent3">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C4362C"/>
              </a:solidFill>
              <a:effectLst/>
              <a:uLnTx/>
              <a:uFillTx/>
              <a:latin typeface="Arial" charset="0"/>
              <a:ea typeface="Arial" charset="0"/>
              <a:cs typeface="Arial" charset="0"/>
            </a:endParaRPr>
          </a:p>
        </p:txBody>
      </p:sp>
      <p:sp>
        <p:nvSpPr>
          <p:cNvPr id="2" name="Title 1">
            <a:extLst>
              <a:ext uri="{FF2B5EF4-FFF2-40B4-BE49-F238E27FC236}">
                <a16:creationId xmlns:a16="http://schemas.microsoft.com/office/drawing/2014/main" id="{551937A9-2B90-4906-B15B-1FA2D73ACC5B}"/>
              </a:ext>
            </a:extLst>
          </p:cNvPr>
          <p:cNvSpPr>
            <a:spLocks noGrp="1"/>
          </p:cNvSpPr>
          <p:nvPr>
            <p:ph type="title"/>
          </p:nvPr>
        </p:nvSpPr>
        <p:spPr>
          <a:xfrm>
            <a:off x="304800" y="2855142"/>
            <a:ext cx="11582400" cy="1350390"/>
          </a:xfrm>
        </p:spPr>
        <p:txBody>
          <a:bodyPr anchor="ctr"/>
          <a:lstStyle/>
          <a:p>
            <a:pPr>
              <a:lnSpc>
                <a:spcPct val="100000"/>
              </a:lnSpc>
            </a:pPr>
            <a:r>
              <a:rPr lang="en-US">
                <a:latin typeface="Montserrat Black" panose="00000A00000000000000" pitchFamily="2" charset="0"/>
                <a:cs typeface="Arial"/>
              </a:rPr>
              <a:t>Next Steps</a:t>
            </a:r>
            <a:endParaRPr lang="en-US">
              <a:latin typeface="Montserrat Black" panose="00000A00000000000000" pitchFamily="2" charset="0"/>
            </a:endParaRPr>
          </a:p>
        </p:txBody>
      </p:sp>
      <p:pic>
        <p:nvPicPr>
          <p:cNvPr id="6" name="Picture 5">
            <a:extLst>
              <a:ext uri="{FF2B5EF4-FFF2-40B4-BE49-F238E27FC236}">
                <a16:creationId xmlns:a16="http://schemas.microsoft.com/office/drawing/2014/main" id="{319EB488-4764-9851-8D68-AC66AE9F03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398" y="5297215"/>
            <a:ext cx="1315277" cy="1405555"/>
          </a:xfrm>
          <a:prstGeom prst="rect">
            <a:avLst/>
          </a:prstGeom>
        </p:spPr>
      </p:pic>
    </p:spTree>
    <p:extLst>
      <p:ext uri="{BB962C8B-B14F-4D97-AF65-F5344CB8AC3E}">
        <p14:creationId xmlns:p14="http://schemas.microsoft.com/office/powerpoint/2010/main" val="11180249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6D249-F17F-658B-7723-FC7D7ADA819E}"/>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D81093CF-AD52-FFDA-514F-928E4AC8E453}"/>
              </a:ext>
            </a:extLst>
          </p:cNvPr>
          <p:cNvSpPr/>
          <p:nvPr/>
        </p:nvSpPr>
        <p:spPr>
          <a:xfrm>
            <a:off x="0" y="0"/>
            <a:ext cx="12191999" cy="6858000"/>
          </a:xfrm>
          <a:prstGeom prst="rect">
            <a:avLst/>
          </a:prstGeom>
          <a:solidFill>
            <a:srgbClr val="D3E7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kentucky with a road map and text&#10;&#10;AI-generated content may be incorrect.">
            <a:extLst>
              <a:ext uri="{FF2B5EF4-FFF2-40B4-BE49-F238E27FC236}">
                <a16:creationId xmlns:a16="http://schemas.microsoft.com/office/drawing/2014/main" id="{840FF32E-6ADE-6CF4-7621-6AFF49795200}"/>
              </a:ext>
            </a:extLst>
          </p:cNvPr>
          <p:cNvPicPr>
            <a:picLocks noChangeAspect="1"/>
          </p:cNvPicPr>
          <p:nvPr/>
        </p:nvPicPr>
        <p:blipFill>
          <a:blip r:embed="rId3">
            <a:extLst>
              <a:ext uri="{28A0092B-C50C-407E-A947-70E740481C1C}">
                <a14:useLocalDpi xmlns:a14="http://schemas.microsoft.com/office/drawing/2010/main" val="0"/>
              </a:ext>
            </a:extLst>
          </a:blip>
          <a:srcRect t="2419" b="2419"/>
          <a:stretch>
            <a:fillRect/>
          </a:stretch>
        </p:blipFill>
        <p:spPr>
          <a:xfrm>
            <a:off x="281326" y="1"/>
            <a:ext cx="11629348" cy="6858000"/>
          </a:xfrm>
          <a:prstGeom prst="rect">
            <a:avLst/>
          </a:prstGeom>
        </p:spPr>
      </p:pic>
      <p:pic>
        <p:nvPicPr>
          <p:cNvPr id="17" name="Picture 16">
            <a:extLst>
              <a:ext uri="{FF2B5EF4-FFF2-40B4-BE49-F238E27FC236}">
                <a16:creationId xmlns:a16="http://schemas.microsoft.com/office/drawing/2014/main" id="{B3987EE9-ECFC-065D-2496-5C5BC40E87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4166" y="200847"/>
            <a:ext cx="1066508" cy="1139711"/>
          </a:xfrm>
          <a:prstGeom prst="rect">
            <a:avLst/>
          </a:prstGeom>
        </p:spPr>
      </p:pic>
    </p:spTree>
    <p:extLst>
      <p:ext uri="{BB962C8B-B14F-4D97-AF65-F5344CB8AC3E}">
        <p14:creationId xmlns:p14="http://schemas.microsoft.com/office/powerpoint/2010/main" val="29202664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8013FEA-4E49-E4BA-2CE7-D14B06656248}"/>
              </a:ext>
            </a:extLst>
          </p:cNvPr>
          <p:cNvPicPr>
            <a:picLocks noChangeAspect="1"/>
          </p:cNvPicPr>
          <p:nvPr/>
        </p:nvPicPr>
        <p:blipFill>
          <a:blip r:embed="rId3"/>
          <a:stretch>
            <a:fillRect/>
          </a:stretch>
        </p:blipFill>
        <p:spPr>
          <a:xfrm>
            <a:off x="-20234" y="-15917"/>
            <a:ext cx="12212234" cy="6989473"/>
          </a:xfrm>
          <a:prstGeom prst="rect">
            <a:avLst/>
          </a:prstGeom>
        </p:spPr>
      </p:pic>
      <p:pic>
        <p:nvPicPr>
          <p:cNvPr id="10" name="Picture 9" descr="A map of kentucky with roads and highways&#10;&#10;Description automatically generated">
            <a:extLst>
              <a:ext uri="{FF2B5EF4-FFF2-40B4-BE49-F238E27FC236}">
                <a16:creationId xmlns:a16="http://schemas.microsoft.com/office/drawing/2014/main" id="{58BAA3E0-3D35-49A4-8C6C-C7C8B11C9659}"/>
              </a:ext>
            </a:extLst>
          </p:cNvPr>
          <p:cNvPicPr>
            <a:picLocks noChangeAspect="1"/>
          </p:cNvPicPr>
          <p:nvPr/>
        </p:nvPicPr>
        <p:blipFill rotWithShape="1">
          <a:blip r:embed="rId4">
            <a:extLst>
              <a:ext uri="{28A0092B-C50C-407E-A947-70E740481C1C}">
                <a14:useLocalDpi xmlns:a14="http://schemas.microsoft.com/office/drawing/2010/main" val="0"/>
              </a:ext>
            </a:extLst>
          </a:blip>
          <a:srcRect t="20635" r="3473" b="11099"/>
          <a:stretch>
            <a:fillRect/>
          </a:stretch>
        </p:blipFill>
        <p:spPr>
          <a:xfrm>
            <a:off x="1077139" y="774601"/>
            <a:ext cx="11017140" cy="6198955"/>
          </a:xfrm>
          <a:prstGeom prst="rect">
            <a:avLst/>
          </a:prstGeom>
        </p:spPr>
      </p:pic>
      <p:sp>
        <p:nvSpPr>
          <p:cNvPr id="2" name="Title 1">
            <a:extLst>
              <a:ext uri="{FF2B5EF4-FFF2-40B4-BE49-F238E27FC236}">
                <a16:creationId xmlns:a16="http://schemas.microsoft.com/office/drawing/2014/main" id="{D9370C14-A51C-85DF-BC69-9A72E389382B}"/>
              </a:ext>
            </a:extLst>
          </p:cNvPr>
          <p:cNvSpPr>
            <a:spLocks noGrp="1"/>
          </p:cNvSpPr>
          <p:nvPr>
            <p:ph type="title"/>
          </p:nvPr>
        </p:nvSpPr>
        <p:spPr>
          <a:xfrm>
            <a:off x="729673" y="631413"/>
            <a:ext cx="11338280" cy="850110"/>
          </a:xfrm>
        </p:spPr>
        <p:txBody>
          <a:bodyPr anchor="t">
            <a:normAutofit/>
          </a:bodyPr>
          <a:lstStyle/>
          <a:p>
            <a:r>
              <a:rPr lang="en-US" sz="3600" dirty="0">
                <a:solidFill>
                  <a:srgbClr val="093B60"/>
                </a:solidFill>
                <a:latin typeface="Montserrat Black" panose="00000A00000000000000" pitchFamily="2" charset="0"/>
              </a:rPr>
              <a:t>Next Steps- Other Priority Corridors</a:t>
            </a:r>
          </a:p>
        </p:txBody>
      </p:sp>
      <p:sp>
        <p:nvSpPr>
          <p:cNvPr id="12" name="TextBox 11">
            <a:extLst>
              <a:ext uri="{FF2B5EF4-FFF2-40B4-BE49-F238E27FC236}">
                <a16:creationId xmlns:a16="http://schemas.microsoft.com/office/drawing/2014/main" id="{D392440D-E5DA-0597-CCD4-9FBA9FCE209A}"/>
              </a:ext>
            </a:extLst>
          </p:cNvPr>
          <p:cNvSpPr txBox="1"/>
          <p:nvPr/>
        </p:nvSpPr>
        <p:spPr>
          <a:xfrm>
            <a:off x="721813" y="1628551"/>
            <a:ext cx="5863896" cy="2354491"/>
          </a:xfrm>
          <a:prstGeom prst="rect">
            <a:avLst/>
          </a:prstGeom>
          <a:noFill/>
        </p:spPr>
        <p:txBody>
          <a:bodyPr wrap="square" lIns="91440" tIns="45720" rIns="91440" bIns="45720" anchor="t">
            <a:spAutoFit/>
          </a:bodyPr>
          <a:lstStyle/>
          <a:p>
            <a:pPr marL="342900" indent="-342900" defTabSz="457200">
              <a:buFont typeface="Open Sans" panose="020B0606030504020204" pitchFamily="34" charset="0"/>
              <a:buChar char="+"/>
              <a:defRPr/>
            </a:pPr>
            <a:r>
              <a:rPr kumimoji="0" lang="en-US" sz="2100" b="0" i="0" u="none" strike="noStrike" kern="1200" cap="none" spc="0" normalizeH="0" baseline="0" noProof="0">
                <a:ln>
                  <a:noFill/>
                </a:ln>
                <a:solidFill>
                  <a:srgbClr val="093B60"/>
                </a:solidFill>
                <a:effectLst/>
                <a:uLnTx/>
                <a:uFillTx/>
                <a:latin typeface="Open Sans"/>
                <a:ea typeface="+mn-ea"/>
                <a:cs typeface="+mn-cs"/>
              </a:rPr>
              <a:t>AA Hwy / KY 9</a:t>
            </a:r>
            <a:r>
              <a:rPr lang="en-US" sz="2100">
                <a:solidFill>
                  <a:srgbClr val="093B60"/>
                </a:solidFill>
                <a:latin typeface="Open Sans"/>
              </a:rPr>
              <a:t> </a:t>
            </a:r>
            <a:endParaRPr lang="en-US" sz="2100" b="0" i="0" u="none" strike="noStrike" kern="1200" cap="none" spc="0" normalizeH="0" baseline="0" noProof="0">
              <a:ln>
                <a:noFill/>
              </a:ln>
              <a:solidFill>
                <a:srgbClr val="093B60"/>
              </a:solidFill>
              <a:effectLst/>
              <a:uLnTx/>
              <a:uFillTx/>
              <a:latin typeface="Open Sans"/>
              <a:ea typeface="Open Sans"/>
              <a:cs typeface="Open Sans"/>
            </a:endParaRPr>
          </a:p>
          <a:p>
            <a:pPr marL="342900" indent="-342900" defTabSz="457200">
              <a:buFont typeface="Open Sans" panose="020B0606030504020204" pitchFamily="34" charset="0"/>
              <a:buChar char="+"/>
              <a:defRPr/>
            </a:pPr>
            <a:r>
              <a:rPr lang="en-US" sz="2100">
                <a:solidFill>
                  <a:srgbClr val="093B60"/>
                </a:solidFill>
                <a:latin typeface="Open Sans"/>
              </a:rPr>
              <a:t>US 68 </a:t>
            </a:r>
            <a:endParaRPr lang="en-US" sz="2100" b="0" i="0" u="none" strike="noStrike" kern="1200" cap="none" spc="0" normalizeH="0" baseline="0" noProof="0">
              <a:ln>
                <a:noFill/>
              </a:ln>
              <a:solidFill>
                <a:srgbClr val="093B60"/>
              </a:solidFill>
              <a:effectLst/>
              <a:uLnTx/>
              <a:uFillTx/>
              <a:latin typeface="Open Sans"/>
              <a:ea typeface="Open Sans"/>
              <a:cs typeface="Open Sans"/>
            </a:endParaRPr>
          </a:p>
          <a:p>
            <a:pPr marL="342900" indent="-342900" defTabSz="457200">
              <a:buFont typeface="Open Sans" panose="020B0606030504020204" pitchFamily="34" charset="0"/>
              <a:buChar char="+"/>
              <a:defRPr/>
            </a:pPr>
            <a:r>
              <a:rPr lang="en-US" sz="2100">
                <a:solidFill>
                  <a:srgbClr val="093B60"/>
                </a:solidFill>
                <a:latin typeface="Open Sans"/>
              </a:rPr>
              <a:t>US 27 </a:t>
            </a:r>
            <a:endParaRPr lang="en-US" sz="2100" b="0" i="0" u="none" strike="noStrike" kern="1200" cap="none" spc="0" normalizeH="0" baseline="0" noProof="0">
              <a:ln>
                <a:noFill/>
              </a:ln>
              <a:solidFill>
                <a:srgbClr val="093B60"/>
              </a:solidFill>
              <a:effectLst/>
              <a:uLnTx/>
              <a:uFillTx/>
              <a:latin typeface="Open Sans"/>
              <a:ea typeface="Open Sans"/>
              <a:cs typeface="Open Sans"/>
            </a:endParaRPr>
          </a:p>
          <a:p>
            <a:pPr marL="342900" indent="-342900" defTabSz="457200">
              <a:buFont typeface="Open Sans" panose="020B0606030504020204" pitchFamily="34" charset="0"/>
              <a:buChar char="+"/>
              <a:defRPr/>
            </a:pPr>
            <a:r>
              <a:rPr lang="en-US" sz="2100">
                <a:solidFill>
                  <a:srgbClr val="093B60"/>
                </a:solidFill>
                <a:latin typeface="Open Sans"/>
              </a:rPr>
              <a:t>US 127</a:t>
            </a:r>
            <a:endParaRPr lang="en-US" sz="2100">
              <a:solidFill>
                <a:srgbClr val="093B60"/>
              </a:solidFill>
              <a:latin typeface="Open Sans"/>
              <a:ea typeface="Open Sans"/>
              <a:cs typeface="Open Sans"/>
            </a:endParaRPr>
          </a:p>
          <a:p>
            <a:pPr marL="342900" indent="-342900" defTabSz="457200">
              <a:buFont typeface="Open Sans" panose="020B0606030504020204" pitchFamily="34" charset="0"/>
              <a:buChar char="+"/>
              <a:defRPr/>
            </a:pPr>
            <a:r>
              <a:rPr lang="en-US" sz="2100">
                <a:solidFill>
                  <a:srgbClr val="093B60"/>
                </a:solidFill>
                <a:latin typeface="Open Sans"/>
              </a:rPr>
              <a:t>US 23</a:t>
            </a:r>
            <a:endParaRPr lang="en-US" sz="2100" b="0" i="0" u="none" strike="noStrike" kern="1200" cap="none" spc="0" normalizeH="0" baseline="0" noProof="0">
              <a:ln>
                <a:noFill/>
              </a:ln>
              <a:solidFill>
                <a:srgbClr val="093B60"/>
              </a:solidFill>
              <a:effectLst/>
              <a:uLnTx/>
              <a:uFillTx/>
              <a:latin typeface="Open Sans"/>
              <a:ea typeface="Open Sans"/>
              <a:cs typeface="Open Sans"/>
            </a:endParaRPr>
          </a:p>
          <a:p>
            <a:pPr marL="342900" indent="-342900" defTabSz="457200">
              <a:buFont typeface="Open Sans" panose="020B0606030504020204" pitchFamily="34" charset="0"/>
              <a:buChar char="+"/>
              <a:defRPr/>
            </a:pPr>
            <a:r>
              <a:rPr lang="en-US" sz="2100">
                <a:solidFill>
                  <a:srgbClr val="093B60"/>
                </a:solidFill>
                <a:latin typeface="Open Sans"/>
              </a:rPr>
              <a:t>KY 80</a:t>
            </a:r>
            <a:endParaRPr lang="en-US" sz="2100" b="0" i="0" u="none" strike="noStrike" kern="1200" cap="none" spc="0" normalizeH="0" baseline="0" noProof="0">
              <a:ln>
                <a:noFill/>
              </a:ln>
              <a:solidFill>
                <a:srgbClr val="093B60"/>
              </a:solidFill>
              <a:effectLst/>
              <a:uLnTx/>
              <a:uFillTx/>
              <a:latin typeface="Open Sans"/>
              <a:ea typeface="Open Sans"/>
              <a:cs typeface="Open Sans"/>
            </a:endParaRPr>
          </a:p>
          <a:p>
            <a:pPr marL="342900" marR="0" lvl="0" indent="-342900" algn="l" defTabSz="457200" rtl="0" eaLnBrk="1" fontAlgn="auto" latinLnBrk="0" hangingPunct="1">
              <a:lnSpc>
                <a:spcPct val="100000"/>
              </a:lnSpc>
              <a:spcBef>
                <a:spcPts val="0"/>
              </a:spcBef>
              <a:spcAft>
                <a:spcPts val="0"/>
              </a:spcAft>
              <a:buClrTx/>
              <a:buSzTx/>
              <a:buFont typeface="Open Sans" panose="020B0606030504020204" pitchFamily="34" charset="0"/>
              <a:buChar char="+"/>
              <a:tabLst/>
              <a:defRPr/>
            </a:pPr>
            <a:r>
              <a:rPr kumimoji="0" lang="en-US" sz="2100" b="0" i="0" u="none" strike="noStrike" kern="1200" cap="none" spc="0" normalizeH="0" baseline="0" noProof="0">
                <a:ln>
                  <a:noFill/>
                </a:ln>
                <a:solidFill>
                  <a:srgbClr val="093B60"/>
                </a:solidFill>
                <a:effectLst/>
                <a:uLnTx/>
                <a:uFillTx/>
                <a:latin typeface="Open Sans"/>
                <a:ea typeface="+mn-ea"/>
                <a:cs typeface="+mn-cs"/>
              </a:rPr>
              <a:t>Mtn Pkwy Extension</a:t>
            </a:r>
            <a:endParaRPr lang="en-US" sz="2100" b="0" i="0" u="none" strike="noStrike" kern="1200" cap="none" spc="0" normalizeH="0" baseline="0" noProof="0">
              <a:ln>
                <a:noFill/>
              </a:ln>
              <a:solidFill>
                <a:srgbClr val="093B60"/>
              </a:solidFill>
              <a:effectLst/>
              <a:uLnTx/>
              <a:uFillTx/>
              <a:latin typeface="Open Sans"/>
              <a:ea typeface="Open Sans"/>
              <a:cs typeface="Open Sans"/>
            </a:endParaRPr>
          </a:p>
        </p:txBody>
      </p:sp>
      <p:sp>
        <p:nvSpPr>
          <p:cNvPr id="3" name="Rectangle 2">
            <a:extLst>
              <a:ext uri="{FF2B5EF4-FFF2-40B4-BE49-F238E27FC236}">
                <a16:creationId xmlns:a16="http://schemas.microsoft.com/office/drawing/2014/main" id="{4F7521CB-F57C-FFA2-BF40-7325A86DFCB3}"/>
              </a:ext>
            </a:extLst>
          </p:cNvPr>
          <p:cNvSpPr/>
          <p:nvPr/>
        </p:nvSpPr>
        <p:spPr>
          <a:xfrm>
            <a:off x="1611262" y="6088267"/>
            <a:ext cx="4305904" cy="471714"/>
          </a:xfrm>
          <a:prstGeom prst="rect">
            <a:avLst/>
          </a:prstGeom>
          <a:solidFill>
            <a:srgbClr val="DFF0FA"/>
          </a:solidFill>
          <a:ln>
            <a:solidFill>
              <a:srgbClr val="DFF0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62E05143-AE19-E4F9-1EF4-8A11DED6BE3A}"/>
              </a:ext>
            </a:extLst>
          </p:cNvPr>
          <p:cNvGrpSpPr/>
          <p:nvPr/>
        </p:nvGrpSpPr>
        <p:grpSpPr>
          <a:xfrm>
            <a:off x="3937774" y="6023686"/>
            <a:ext cx="4048880" cy="314364"/>
            <a:chOff x="7721299" y="6152320"/>
            <a:chExt cx="4048880" cy="338554"/>
          </a:xfrm>
        </p:grpSpPr>
        <p:sp>
          <p:nvSpPr>
            <p:cNvPr id="17" name="Rectangle 16">
              <a:extLst>
                <a:ext uri="{FF2B5EF4-FFF2-40B4-BE49-F238E27FC236}">
                  <a16:creationId xmlns:a16="http://schemas.microsoft.com/office/drawing/2014/main" id="{EF3C38CC-7DEF-6B2E-8ACD-E6C2E0B80E9D}"/>
                </a:ext>
              </a:extLst>
            </p:cNvPr>
            <p:cNvSpPr/>
            <p:nvPr/>
          </p:nvSpPr>
          <p:spPr>
            <a:xfrm>
              <a:off x="7721299" y="6272359"/>
              <a:ext cx="520095" cy="98476"/>
            </a:xfrm>
            <a:prstGeom prst="rect">
              <a:avLst/>
            </a:prstGeom>
            <a:solidFill>
              <a:srgbClr val="AEC8D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8" name="TextBox 17">
              <a:extLst>
                <a:ext uri="{FF2B5EF4-FFF2-40B4-BE49-F238E27FC236}">
                  <a16:creationId xmlns:a16="http://schemas.microsoft.com/office/drawing/2014/main" id="{BDF0DF98-137C-8E0F-F491-7022CBC9C5EE}"/>
                </a:ext>
              </a:extLst>
            </p:cNvPr>
            <p:cNvSpPr txBox="1"/>
            <p:nvPr/>
          </p:nvSpPr>
          <p:spPr>
            <a:xfrm>
              <a:off x="8324550" y="6152320"/>
              <a:ext cx="344562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093B60"/>
                  </a:solidFill>
                  <a:ea typeface="Open Sans"/>
                  <a:cs typeface="Open Sans"/>
                </a:rPr>
                <a:t>Alternative Fuel Corridors</a:t>
              </a:r>
            </a:p>
          </p:txBody>
        </p:sp>
      </p:grpSp>
      <p:sp>
        <p:nvSpPr>
          <p:cNvPr id="21" name="TextBox 20">
            <a:extLst>
              <a:ext uri="{FF2B5EF4-FFF2-40B4-BE49-F238E27FC236}">
                <a16:creationId xmlns:a16="http://schemas.microsoft.com/office/drawing/2014/main" id="{5CD81229-7B97-3F76-9156-8206A4598683}"/>
              </a:ext>
            </a:extLst>
          </p:cNvPr>
          <p:cNvSpPr txBox="1"/>
          <p:nvPr/>
        </p:nvSpPr>
        <p:spPr>
          <a:xfrm>
            <a:off x="4541025" y="6402879"/>
            <a:ext cx="344562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093B60"/>
                </a:solidFill>
                <a:ea typeface="Open Sans"/>
                <a:cs typeface="Open Sans"/>
              </a:rPr>
              <a:t>Other High Priority EV Corridors</a:t>
            </a:r>
          </a:p>
        </p:txBody>
      </p:sp>
      <p:grpSp>
        <p:nvGrpSpPr>
          <p:cNvPr id="19" name="Group 18">
            <a:extLst>
              <a:ext uri="{FF2B5EF4-FFF2-40B4-BE49-F238E27FC236}">
                <a16:creationId xmlns:a16="http://schemas.microsoft.com/office/drawing/2014/main" id="{C4D30C11-9AFB-75AF-C08B-7558502BD8CC}"/>
              </a:ext>
            </a:extLst>
          </p:cNvPr>
          <p:cNvGrpSpPr/>
          <p:nvPr/>
        </p:nvGrpSpPr>
        <p:grpSpPr>
          <a:xfrm>
            <a:off x="3064465" y="6298777"/>
            <a:ext cx="355297" cy="316039"/>
            <a:chOff x="4990799" y="6164979"/>
            <a:chExt cx="355297" cy="316039"/>
          </a:xfrm>
        </p:grpSpPr>
        <p:sp>
          <p:nvSpPr>
            <p:cNvPr id="14" name="Isosceles Triangle 13">
              <a:extLst>
                <a:ext uri="{FF2B5EF4-FFF2-40B4-BE49-F238E27FC236}">
                  <a16:creationId xmlns:a16="http://schemas.microsoft.com/office/drawing/2014/main" id="{9E3DCB47-6691-C78F-DF76-65403EA03606}"/>
                </a:ext>
              </a:extLst>
            </p:cNvPr>
            <p:cNvSpPr/>
            <p:nvPr/>
          </p:nvSpPr>
          <p:spPr>
            <a:xfrm>
              <a:off x="4990799" y="6164979"/>
              <a:ext cx="350761" cy="290286"/>
            </a:xfrm>
            <a:prstGeom prst="triangle">
              <a:avLst/>
            </a:prstGeom>
            <a:solidFill>
              <a:srgbClr val="093B60"/>
            </a:solidFill>
            <a:l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DBF5DB0-E1EE-B0BC-93A6-13481F6898D8}"/>
                </a:ext>
              </a:extLst>
            </p:cNvPr>
            <p:cNvSpPr txBox="1"/>
            <p:nvPr/>
          </p:nvSpPr>
          <p:spPr>
            <a:xfrm>
              <a:off x="5021037" y="6219408"/>
              <a:ext cx="32505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solidFill>
                    <a:srgbClr val="FFFFFF"/>
                  </a:solidFill>
                  <a:ea typeface="Open Sans"/>
                  <a:cs typeface="Open Sans"/>
                </a:rPr>
                <a:t>N</a:t>
              </a:r>
            </a:p>
          </p:txBody>
        </p:sp>
      </p:grpSp>
      <p:cxnSp>
        <p:nvCxnSpPr>
          <p:cNvPr id="26" name="Straight Connector 25">
            <a:extLst>
              <a:ext uri="{FF2B5EF4-FFF2-40B4-BE49-F238E27FC236}">
                <a16:creationId xmlns:a16="http://schemas.microsoft.com/office/drawing/2014/main" id="{2F3F846C-1DC0-B1D1-029A-7E4D14AA6657}"/>
              </a:ext>
            </a:extLst>
          </p:cNvPr>
          <p:cNvCxnSpPr>
            <a:cxnSpLocks/>
          </p:cNvCxnSpPr>
          <p:nvPr/>
        </p:nvCxnSpPr>
        <p:spPr>
          <a:xfrm>
            <a:off x="3937774" y="6561329"/>
            <a:ext cx="559558" cy="0"/>
          </a:xfrm>
          <a:prstGeom prst="line">
            <a:avLst/>
          </a:prstGeom>
          <a:ln w="28575">
            <a:solidFill>
              <a:srgbClr val="093B60"/>
            </a:solidFill>
            <a:prstDash val="dash"/>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6B6B0C3-6AD2-8572-017F-4B3CF95397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57280" y="6088267"/>
            <a:ext cx="3017520" cy="354832"/>
          </a:xfrm>
          <a:prstGeom prst="rect">
            <a:avLst/>
          </a:prstGeom>
        </p:spPr>
      </p:pic>
      <p:pic>
        <p:nvPicPr>
          <p:cNvPr id="5" name="Picture 4">
            <a:extLst>
              <a:ext uri="{FF2B5EF4-FFF2-40B4-BE49-F238E27FC236}">
                <a16:creationId xmlns:a16="http://schemas.microsoft.com/office/drawing/2014/main" id="{2D9EE5AD-C511-271A-EC5E-12C7D01DEB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98168" y="89959"/>
            <a:ext cx="1066508" cy="1139711"/>
          </a:xfrm>
          <a:prstGeom prst="rect">
            <a:avLst/>
          </a:prstGeom>
        </p:spPr>
      </p:pic>
    </p:spTree>
    <p:extLst>
      <p:ext uri="{BB962C8B-B14F-4D97-AF65-F5344CB8AC3E}">
        <p14:creationId xmlns:p14="http://schemas.microsoft.com/office/powerpoint/2010/main" val="328289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A16AB-6B7F-6428-8E7F-4AFF567B16D3}"/>
              </a:ext>
            </a:extLst>
          </p:cNvPr>
          <p:cNvSpPr>
            <a:spLocks noGrp="1"/>
          </p:cNvSpPr>
          <p:nvPr>
            <p:ph type="title"/>
          </p:nvPr>
        </p:nvSpPr>
        <p:spPr>
          <a:xfrm>
            <a:off x="561792" y="1747000"/>
            <a:ext cx="10217727" cy="1325563"/>
          </a:xfrm>
        </p:spPr>
        <p:txBody>
          <a:bodyPr/>
          <a:lstStyle/>
          <a:p>
            <a:r>
              <a:rPr lang="en-US">
                <a:solidFill>
                  <a:schemeClr val="bg1"/>
                </a:solidFill>
              </a:rPr>
              <a:t>Agenda</a:t>
            </a:r>
          </a:p>
        </p:txBody>
      </p:sp>
      <p:sp>
        <p:nvSpPr>
          <p:cNvPr id="3" name="Slide Number Placeholder 2">
            <a:extLst>
              <a:ext uri="{FF2B5EF4-FFF2-40B4-BE49-F238E27FC236}">
                <a16:creationId xmlns:a16="http://schemas.microsoft.com/office/drawing/2014/main" id="{DE5F6066-AB1A-3765-A5F4-7DCBA2E1196C}"/>
              </a:ext>
            </a:extLst>
          </p:cNvPr>
          <p:cNvSpPr>
            <a:spLocks noGrp="1"/>
          </p:cNvSpPr>
          <p:nvPr>
            <p:ph type="sldNum" sz="quarter" idx="12"/>
          </p:nvPr>
        </p:nvSpPr>
        <p:spPr/>
        <p:txBody>
          <a:bodyPr/>
          <a:lstStyle/>
          <a:p>
            <a:fld id="{84545724-9AD5-4E02-9402-263404465895}" type="slidenum">
              <a:rPr lang="en-US" smtClean="0"/>
              <a:pPr/>
              <a:t>3</a:t>
            </a:fld>
            <a:endParaRPr lang="en-US"/>
          </a:p>
        </p:txBody>
      </p:sp>
      <p:sp>
        <p:nvSpPr>
          <p:cNvPr id="4" name="TextBox 3">
            <a:extLst>
              <a:ext uri="{FF2B5EF4-FFF2-40B4-BE49-F238E27FC236}">
                <a16:creationId xmlns:a16="http://schemas.microsoft.com/office/drawing/2014/main" id="{D19B1E4D-B60E-08BC-A5F7-5B42B1451711}"/>
              </a:ext>
            </a:extLst>
          </p:cNvPr>
          <p:cNvSpPr txBox="1"/>
          <p:nvPr/>
        </p:nvSpPr>
        <p:spPr>
          <a:xfrm>
            <a:off x="702527" y="3657600"/>
            <a:ext cx="8173844" cy="2215991"/>
          </a:xfrm>
          <a:prstGeom prst="rect">
            <a:avLst/>
          </a:prstGeom>
          <a:noFill/>
        </p:spPr>
        <p:txBody>
          <a:bodyPr wrap="square" rtlCol="0">
            <a:spAutoFit/>
          </a:bodyPr>
          <a:lstStyle/>
          <a:p>
            <a:pPr marL="342900" indent="-342900">
              <a:buFont typeface="+mj-lt"/>
              <a:buAutoNum type="arabicPeriod"/>
            </a:pPr>
            <a:r>
              <a:rPr lang="en-US" sz="2400" b="1" dirty="0">
                <a:solidFill>
                  <a:srgbClr val="093B60"/>
                </a:solidFill>
                <a:latin typeface="+mj-lt"/>
              </a:rPr>
              <a:t>Program Update</a:t>
            </a:r>
          </a:p>
          <a:p>
            <a:pPr marL="342900" indent="-342900">
              <a:buFont typeface="+mj-lt"/>
              <a:buAutoNum type="arabicPeriod"/>
            </a:pPr>
            <a:r>
              <a:rPr lang="en-US" sz="2400" b="1" dirty="0">
                <a:solidFill>
                  <a:srgbClr val="093B60"/>
                </a:solidFill>
                <a:latin typeface="+mj-lt"/>
              </a:rPr>
              <a:t>Program Challenges</a:t>
            </a:r>
          </a:p>
          <a:p>
            <a:pPr marL="342900" indent="-342900">
              <a:buFont typeface="+mj-lt"/>
              <a:buAutoNum type="arabicPeriod"/>
            </a:pPr>
            <a:r>
              <a:rPr lang="en-US" sz="2400" b="1" dirty="0">
                <a:solidFill>
                  <a:srgbClr val="093B60"/>
                </a:solidFill>
                <a:latin typeface="+mj-lt"/>
              </a:rPr>
              <a:t>Developer Management</a:t>
            </a:r>
          </a:p>
          <a:p>
            <a:pPr marL="342900" indent="-342900">
              <a:buFont typeface="+mj-lt"/>
              <a:buAutoNum type="arabicPeriod"/>
            </a:pPr>
            <a:r>
              <a:rPr lang="en-US" sz="2400" b="1" dirty="0">
                <a:solidFill>
                  <a:srgbClr val="093B60"/>
                </a:solidFill>
                <a:latin typeface="+mj-lt"/>
              </a:rPr>
              <a:t>Construction Inspection</a:t>
            </a:r>
          </a:p>
          <a:p>
            <a:pPr marL="342900" indent="-342900">
              <a:buFont typeface="+mj-lt"/>
              <a:buAutoNum type="arabicPeriod"/>
            </a:pPr>
            <a:r>
              <a:rPr lang="en-US" sz="2400" b="1" dirty="0">
                <a:solidFill>
                  <a:srgbClr val="093B60"/>
                </a:solidFill>
                <a:latin typeface="+mj-lt"/>
              </a:rPr>
              <a:t>Next Steps</a:t>
            </a:r>
          </a:p>
          <a:p>
            <a:pPr marL="285750" indent="-285750">
              <a:buFont typeface="Arial" panose="020B0604020202020204" pitchFamily="34" charset="0"/>
              <a:buChar char="•"/>
            </a:pPr>
            <a:endParaRPr lang="en-US" dirty="0"/>
          </a:p>
        </p:txBody>
      </p:sp>
      <p:pic>
        <p:nvPicPr>
          <p:cNvPr id="7" name="Graphic 6">
            <a:extLst>
              <a:ext uri="{FF2B5EF4-FFF2-40B4-BE49-F238E27FC236}">
                <a16:creationId xmlns:a16="http://schemas.microsoft.com/office/drawing/2014/main" id="{86E62508-5E12-AC1B-CC4D-C211F06C2E2D}"/>
              </a:ext>
            </a:extLst>
          </p:cNvPr>
          <p:cNvPicPr>
            <a:picLocks noChangeAspect="1"/>
          </p:cNvPicPr>
          <p:nvPr/>
        </p:nvPicPr>
        <p:blipFill>
          <a:blip r:embed="rId3">
            <a:extLst>
              <a:ext uri="{96DAC541-7B7A-43D3-8B79-37D633B846F1}">
                <asvg:svgBlip xmlns:asvg="http://schemas.microsoft.com/office/drawing/2016/SVG/main" r:embed="rId4"/>
              </a:ext>
            </a:extLst>
          </a:blip>
          <a:srcRect t="85211"/>
          <a:stretch/>
        </p:blipFill>
        <p:spPr>
          <a:xfrm>
            <a:off x="0" y="5843752"/>
            <a:ext cx="12192000" cy="1014248"/>
          </a:xfrm>
          <a:prstGeom prst="rect">
            <a:avLst/>
          </a:prstGeom>
        </p:spPr>
      </p:pic>
      <p:pic>
        <p:nvPicPr>
          <p:cNvPr id="8" name="Picture 7">
            <a:extLst>
              <a:ext uri="{FF2B5EF4-FFF2-40B4-BE49-F238E27FC236}">
                <a16:creationId xmlns:a16="http://schemas.microsoft.com/office/drawing/2014/main" id="{7C5B62C3-2ABF-7773-9BC3-4B9358C078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3150" y="5328746"/>
            <a:ext cx="1315277" cy="1405555"/>
          </a:xfrm>
          <a:prstGeom prst="rect">
            <a:avLst/>
          </a:prstGeom>
        </p:spPr>
      </p:pic>
    </p:spTree>
    <p:extLst>
      <p:ext uri="{BB962C8B-B14F-4D97-AF65-F5344CB8AC3E}">
        <p14:creationId xmlns:p14="http://schemas.microsoft.com/office/powerpoint/2010/main" val="6438962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668FC-9809-1C4A-FEC2-56D507C9BBF4}"/>
            </a:ext>
          </a:extLst>
        </p:cNvPr>
        <p:cNvGrpSpPr/>
        <p:nvPr/>
      </p:nvGrpSpPr>
      <p:grpSpPr>
        <a:xfrm>
          <a:off x="0" y="0"/>
          <a:ext cx="0" cy="0"/>
          <a:chOff x="0" y="0"/>
          <a:chExt cx="0" cy="0"/>
        </a:xfrm>
      </p:grpSpPr>
      <p:graphicFrame>
        <p:nvGraphicFramePr>
          <p:cNvPr id="30" name="Content Placeholder 12">
            <a:extLst>
              <a:ext uri="{FF2B5EF4-FFF2-40B4-BE49-F238E27FC236}">
                <a16:creationId xmlns:a16="http://schemas.microsoft.com/office/drawing/2014/main" id="{B0E8B980-E026-9D80-F964-3B43387BB579}"/>
              </a:ext>
            </a:extLst>
          </p:cNvPr>
          <p:cNvGraphicFramePr>
            <a:graphicFrameLocks noGrp="1"/>
          </p:cNvGraphicFramePr>
          <p:nvPr>
            <p:ph idx="4294967295"/>
            <p:extLst>
              <p:ext uri="{D42A27DB-BD31-4B8C-83A1-F6EECF244321}">
                <p14:modId xmlns:p14="http://schemas.microsoft.com/office/powerpoint/2010/main" val="1392056964"/>
              </p:ext>
            </p:extLst>
          </p:nvPr>
        </p:nvGraphicFramePr>
        <p:xfrm>
          <a:off x="987136" y="1229669"/>
          <a:ext cx="10217727" cy="5442801"/>
        </p:xfrm>
        <a:graphic>
          <a:graphicData uri="http://schemas.openxmlformats.org/drawingml/2006/table">
            <a:tbl>
              <a:tblPr firstRow="1" bandRow="1">
                <a:tableStyleId>{5C22544A-7EE6-4342-B048-85BDC9FD1C3A}</a:tableStyleId>
              </a:tblPr>
              <a:tblGrid>
                <a:gridCol w="3405909">
                  <a:extLst>
                    <a:ext uri="{9D8B030D-6E8A-4147-A177-3AD203B41FA5}">
                      <a16:colId xmlns:a16="http://schemas.microsoft.com/office/drawing/2014/main" val="1138363963"/>
                    </a:ext>
                  </a:extLst>
                </a:gridCol>
                <a:gridCol w="3405909">
                  <a:extLst>
                    <a:ext uri="{9D8B030D-6E8A-4147-A177-3AD203B41FA5}">
                      <a16:colId xmlns:a16="http://schemas.microsoft.com/office/drawing/2014/main" val="4168563248"/>
                    </a:ext>
                  </a:extLst>
                </a:gridCol>
                <a:gridCol w="3405909">
                  <a:extLst>
                    <a:ext uri="{9D8B030D-6E8A-4147-A177-3AD203B41FA5}">
                      <a16:colId xmlns:a16="http://schemas.microsoft.com/office/drawing/2014/main" val="3915736801"/>
                    </a:ext>
                  </a:extLst>
                </a:gridCol>
              </a:tblGrid>
              <a:tr h="1814267">
                <a:tc>
                  <a:txBody>
                    <a:bodyPr/>
                    <a:lstStyle/>
                    <a:p>
                      <a:pPr algn="ctr"/>
                      <a:r>
                        <a:rPr lang="en-US" sz="1600" b="1">
                          <a:solidFill>
                            <a:srgbClr val="093B60"/>
                          </a:solidFill>
                        </a:rPr>
                        <a:t>Workplaces</a:t>
                      </a: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600" b="1">
                          <a:solidFill>
                            <a:srgbClr val="093B60"/>
                          </a:solidFill>
                        </a:rPr>
                        <a:t>Retail and </a:t>
                      </a:r>
                    </a:p>
                    <a:p>
                      <a:pPr algn="ctr"/>
                      <a:r>
                        <a:rPr lang="en-US" sz="1600" b="1">
                          <a:solidFill>
                            <a:srgbClr val="093B60"/>
                          </a:solidFill>
                        </a:rPr>
                        <a:t>Commercial Centers</a:t>
                      </a: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600" b="1">
                          <a:solidFill>
                            <a:srgbClr val="093B60"/>
                          </a:solidFill>
                        </a:rPr>
                        <a:t>Multifamily Housing</a:t>
                      </a: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47674656"/>
                  </a:ext>
                </a:extLst>
              </a:tr>
              <a:tr h="1814267">
                <a:tc>
                  <a:txBody>
                    <a:bodyPr/>
                    <a:lstStyle/>
                    <a:p>
                      <a:pPr algn="ctr"/>
                      <a:r>
                        <a:rPr lang="en-US" sz="1600" b="1">
                          <a:solidFill>
                            <a:srgbClr val="093B60"/>
                          </a:solidFill>
                        </a:rPr>
                        <a:t>Parks &amp; Nature Centers </a:t>
                      </a:r>
                    </a:p>
                  </a:txBody>
                  <a:tcPr anchor="b">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600" b="1">
                          <a:solidFill>
                            <a:srgbClr val="093B60"/>
                          </a:solidFill>
                        </a:rPr>
                        <a:t>Fueling Stations</a:t>
                      </a:r>
                    </a:p>
                  </a:txBody>
                  <a:tcPr anchor="b">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600" b="1">
                          <a:solidFill>
                            <a:srgbClr val="093B60"/>
                          </a:solidFill>
                        </a:rPr>
                        <a:t>Hotels and Lodging</a:t>
                      </a:r>
                    </a:p>
                  </a:txBody>
                  <a:tcPr anchor="b">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05322044"/>
                  </a:ext>
                </a:extLst>
              </a:tr>
              <a:tr h="1814267">
                <a:tc>
                  <a:txBody>
                    <a:bodyPr/>
                    <a:lstStyle/>
                    <a:p>
                      <a:pPr algn="ctr"/>
                      <a:r>
                        <a:rPr lang="en-US" sz="1600" b="1" dirty="0">
                          <a:solidFill>
                            <a:srgbClr val="093B60"/>
                          </a:solidFill>
                        </a:rPr>
                        <a:t>Public Institutions</a:t>
                      </a:r>
                    </a:p>
                    <a:p>
                      <a:pPr algn="ctr"/>
                      <a:r>
                        <a:rPr lang="en-US" sz="1600" b="1" dirty="0">
                          <a:solidFill>
                            <a:srgbClr val="093B60"/>
                          </a:solidFill>
                        </a:rPr>
                        <a:t>(libraries, gov’t buildings)</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600" b="1">
                          <a:solidFill>
                            <a:srgbClr val="093B60"/>
                          </a:solidFill>
                        </a:rPr>
                        <a:t>Tourism Destinations</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600" b="1" dirty="0">
                          <a:solidFill>
                            <a:srgbClr val="093B60"/>
                          </a:solidFill>
                        </a:rPr>
                        <a:t>Downtown Centers</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54735761"/>
                  </a:ext>
                </a:extLst>
              </a:tr>
            </a:tbl>
          </a:graphicData>
        </a:graphic>
      </p:graphicFrame>
      <p:pic>
        <p:nvPicPr>
          <p:cNvPr id="22" name="Picture 21">
            <a:extLst>
              <a:ext uri="{FF2B5EF4-FFF2-40B4-BE49-F238E27FC236}">
                <a16:creationId xmlns:a16="http://schemas.microsoft.com/office/drawing/2014/main" id="{42C968BD-3F20-3C1E-5D9E-45F66A875E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8168" y="89959"/>
            <a:ext cx="1066508" cy="1139711"/>
          </a:xfrm>
          <a:prstGeom prst="rect">
            <a:avLst/>
          </a:prstGeom>
        </p:spPr>
      </p:pic>
      <p:pic>
        <p:nvPicPr>
          <p:cNvPr id="31" name="Graphic 30" descr="Boardroom with solid fill">
            <a:extLst>
              <a:ext uri="{FF2B5EF4-FFF2-40B4-BE49-F238E27FC236}">
                <a16:creationId xmlns:a16="http://schemas.microsoft.com/office/drawing/2014/main" id="{3537EFFD-E292-63AE-9D7F-90E8FB33D7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29396" y="1415587"/>
            <a:ext cx="1442720" cy="1442720"/>
          </a:xfrm>
          <a:prstGeom prst="rect">
            <a:avLst/>
          </a:prstGeom>
        </p:spPr>
      </p:pic>
      <p:pic>
        <p:nvPicPr>
          <p:cNvPr id="32" name="Graphic 31" descr="Store with solid fill">
            <a:extLst>
              <a:ext uri="{FF2B5EF4-FFF2-40B4-BE49-F238E27FC236}">
                <a16:creationId xmlns:a16="http://schemas.microsoft.com/office/drawing/2014/main" id="{61EE0B79-3AAA-9CBE-AC1D-446A46454E9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16838" y="1445239"/>
            <a:ext cx="1089662" cy="1089662"/>
          </a:xfrm>
          <a:prstGeom prst="rect">
            <a:avLst/>
          </a:prstGeom>
        </p:spPr>
      </p:pic>
      <p:pic>
        <p:nvPicPr>
          <p:cNvPr id="33" name="Graphic 32" descr="City with solid fill">
            <a:extLst>
              <a:ext uri="{FF2B5EF4-FFF2-40B4-BE49-F238E27FC236}">
                <a16:creationId xmlns:a16="http://schemas.microsoft.com/office/drawing/2014/main" id="{522C1501-BE93-953D-33DA-E1055E984B8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716467" y="5066084"/>
            <a:ext cx="1317258" cy="1317258"/>
          </a:xfrm>
          <a:prstGeom prst="rect">
            <a:avLst/>
          </a:prstGeom>
        </p:spPr>
      </p:pic>
      <p:pic>
        <p:nvPicPr>
          <p:cNvPr id="34" name="Graphic 33" descr="Park scene with solid fill">
            <a:extLst>
              <a:ext uri="{FF2B5EF4-FFF2-40B4-BE49-F238E27FC236}">
                <a16:creationId xmlns:a16="http://schemas.microsoft.com/office/drawing/2014/main" id="{29BFF838-D722-3EC6-7F47-9BD16893E983}"/>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2145546" y="3445860"/>
            <a:ext cx="1010420" cy="1010420"/>
          </a:xfrm>
          <a:prstGeom prst="rect">
            <a:avLst/>
          </a:prstGeom>
        </p:spPr>
      </p:pic>
      <p:pic>
        <p:nvPicPr>
          <p:cNvPr id="35" name="Graphic 34" descr="Fuel with solid fill">
            <a:extLst>
              <a:ext uri="{FF2B5EF4-FFF2-40B4-BE49-F238E27FC236}">
                <a16:creationId xmlns:a16="http://schemas.microsoft.com/office/drawing/2014/main" id="{4C6B352A-EF40-A30E-B3AC-1DFCCA04DD0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433547" y="3363938"/>
            <a:ext cx="1178560" cy="1178560"/>
          </a:xfrm>
          <a:prstGeom prst="rect">
            <a:avLst/>
          </a:prstGeom>
        </p:spPr>
      </p:pic>
      <p:pic>
        <p:nvPicPr>
          <p:cNvPr id="36" name="Graphic 35" descr="Hotel Bell with solid fill">
            <a:extLst>
              <a:ext uri="{FF2B5EF4-FFF2-40B4-BE49-F238E27FC236}">
                <a16:creationId xmlns:a16="http://schemas.microsoft.com/office/drawing/2014/main" id="{F6B3F3C5-3E9F-4C6E-6E64-2740025D0A3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855607" y="3433729"/>
            <a:ext cx="1038978" cy="1038978"/>
          </a:xfrm>
          <a:prstGeom prst="rect">
            <a:avLst/>
          </a:prstGeom>
        </p:spPr>
      </p:pic>
      <p:pic>
        <p:nvPicPr>
          <p:cNvPr id="37" name="Graphic 36">
            <a:extLst>
              <a:ext uri="{FF2B5EF4-FFF2-40B4-BE49-F238E27FC236}">
                <a16:creationId xmlns:a16="http://schemas.microsoft.com/office/drawing/2014/main" id="{423F579F-3242-EE6D-169B-E8992CFA096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433547" y="5124143"/>
            <a:ext cx="1121065" cy="1201141"/>
          </a:xfrm>
          <a:prstGeom prst="rect">
            <a:avLst/>
          </a:prstGeom>
        </p:spPr>
      </p:pic>
      <p:pic>
        <p:nvPicPr>
          <p:cNvPr id="38" name="Graphic 37" descr="Building with solid fill">
            <a:extLst>
              <a:ext uri="{FF2B5EF4-FFF2-40B4-BE49-F238E27FC236}">
                <a16:creationId xmlns:a16="http://schemas.microsoft.com/office/drawing/2014/main" id="{E91C4D58-3F4B-834B-C0DA-251792EB79D3}"/>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830265" y="1642837"/>
            <a:ext cx="1089662" cy="988220"/>
          </a:xfrm>
          <a:prstGeom prst="rect">
            <a:avLst/>
          </a:prstGeom>
        </p:spPr>
      </p:pic>
      <p:pic>
        <p:nvPicPr>
          <p:cNvPr id="39" name="Graphic 38">
            <a:extLst>
              <a:ext uri="{FF2B5EF4-FFF2-40B4-BE49-F238E27FC236}">
                <a16:creationId xmlns:a16="http://schemas.microsoft.com/office/drawing/2014/main" id="{EBFA9AEE-C40C-2D46-42DF-241C65681D27}"/>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181061" y="4999815"/>
            <a:ext cx="978695" cy="1022373"/>
          </a:xfrm>
          <a:prstGeom prst="rect">
            <a:avLst/>
          </a:prstGeom>
        </p:spPr>
      </p:pic>
      <p:sp>
        <p:nvSpPr>
          <p:cNvPr id="2" name="Title 1">
            <a:extLst>
              <a:ext uri="{FF2B5EF4-FFF2-40B4-BE49-F238E27FC236}">
                <a16:creationId xmlns:a16="http://schemas.microsoft.com/office/drawing/2014/main" id="{869698D4-3BC6-EC2C-68FC-05AD457D2128}"/>
              </a:ext>
            </a:extLst>
          </p:cNvPr>
          <p:cNvSpPr txBox="1">
            <a:spLocks/>
          </p:cNvSpPr>
          <p:nvPr/>
        </p:nvSpPr>
        <p:spPr>
          <a:xfrm>
            <a:off x="729673" y="631413"/>
            <a:ext cx="11338280" cy="850110"/>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093B60"/>
                </a:solidFill>
                <a:latin typeface="Montserrat Black" panose="00000A00000000000000" pitchFamily="2" charset="0"/>
              </a:rPr>
              <a:t>Next Steps- Community Charging</a:t>
            </a:r>
          </a:p>
        </p:txBody>
      </p:sp>
    </p:spTree>
    <p:extLst>
      <p:ext uri="{BB962C8B-B14F-4D97-AF65-F5344CB8AC3E}">
        <p14:creationId xmlns:p14="http://schemas.microsoft.com/office/powerpoint/2010/main" val="33877414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9D493-AEDB-8B0F-1B9A-0D11EF2B48C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079DD2F-E8CC-90F9-E956-6143FA29901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 t="4445" r="1727"/>
          <a:stretch/>
        </p:blipFill>
        <p:spPr>
          <a:xfrm>
            <a:off x="-1" y="0"/>
            <a:ext cx="3941379" cy="6858000"/>
          </a:xfrm>
          <a:prstGeom prst="rect">
            <a:avLst/>
          </a:prstGeom>
        </p:spPr>
      </p:pic>
      <p:pic>
        <p:nvPicPr>
          <p:cNvPr id="7" name="Picture 6">
            <a:extLst>
              <a:ext uri="{FF2B5EF4-FFF2-40B4-BE49-F238E27FC236}">
                <a16:creationId xmlns:a16="http://schemas.microsoft.com/office/drawing/2014/main" id="{4D1AAC5D-1013-9B93-4DC8-495AC916B6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621" y="4403688"/>
            <a:ext cx="2161248" cy="2309591"/>
          </a:xfrm>
          <a:prstGeom prst="rect">
            <a:avLst/>
          </a:prstGeom>
        </p:spPr>
      </p:pic>
      <p:sp>
        <p:nvSpPr>
          <p:cNvPr id="6" name="Title 1">
            <a:extLst>
              <a:ext uri="{FF2B5EF4-FFF2-40B4-BE49-F238E27FC236}">
                <a16:creationId xmlns:a16="http://schemas.microsoft.com/office/drawing/2014/main" id="{1369D8CD-1910-E7EB-71E9-6C17B9F9FB4E}"/>
              </a:ext>
            </a:extLst>
          </p:cNvPr>
          <p:cNvSpPr txBox="1">
            <a:spLocks/>
          </p:cNvSpPr>
          <p:nvPr/>
        </p:nvSpPr>
        <p:spPr>
          <a:xfrm>
            <a:off x="3396905" y="2318669"/>
            <a:ext cx="6196613" cy="155906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a:solidFill>
                  <a:schemeClr val="bg2"/>
                </a:solidFill>
                <a:latin typeface="Montserrat Black" panose="00000A00000000000000" pitchFamily="50" charset="0"/>
                <a:ea typeface="+mj-ea"/>
                <a:cs typeface="+mj-cs"/>
              </a:defRPr>
            </a:lvl1pPr>
          </a:lstStyle>
          <a:p>
            <a:br>
              <a:rPr lang="en-US" sz="5000" b="1" dirty="0">
                <a:solidFill>
                  <a:srgbClr val="093B60"/>
                </a:solidFill>
                <a:latin typeface="Montserrat Black"/>
              </a:rPr>
            </a:br>
            <a:r>
              <a:rPr lang="en-US" sz="5000" b="1" dirty="0">
                <a:solidFill>
                  <a:srgbClr val="093B60"/>
                </a:solidFill>
                <a:latin typeface="Montserrat Black"/>
              </a:rPr>
              <a:t>Questions?</a:t>
            </a:r>
          </a:p>
        </p:txBody>
      </p:sp>
      <p:pic>
        <p:nvPicPr>
          <p:cNvPr id="2" name="Picture 1">
            <a:extLst>
              <a:ext uri="{FF2B5EF4-FFF2-40B4-BE49-F238E27FC236}">
                <a16:creationId xmlns:a16="http://schemas.microsoft.com/office/drawing/2014/main" id="{DF191138-BD1D-D9FB-22DF-16316BBA77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3179" y="409729"/>
            <a:ext cx="3817609" cy="448914"/>
          </a:xfrm>
          <a:prstGeom prst="rect">
            <a:avLst/>
          </a:prstGeom>
        </p:spPr>
      </p:pic>
    </p:spTree>
    <p:extLst>
      <p:ext uri="{BB962C8B-B14F-4D97-AF65-F5344CB8AC3E}">
        <p14:creationId xmlns:p14="http://schemas.microsoft.com/office/powerpoint/2010/main" val="335973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D5638-317D-57F7-10F8-91142E2DB12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C302838-375B-83C8-A464-D762CC9216B6}"/>
              </a:ext>
            </a:extLst>
          </p:cNvPr>
          <p:cNvSpPr/>
          <p:nvPr/>
        </p:nvSpPr>
        <p:spPr>
          <a:xfrm>
            <a:off x="0" y="0"/>
            <a:ext cx="12192000" cy="6858000"/>
          </a:xfrm>
          <a:prstGeom prst="rect">
            <a:avLst/>
          </a:prstGeom>
          <a:solidFill>
            <a:schemeClr val="bg1">
              <a:lumMod val="85000"/>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13284B"/>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FFD48936-4E37-874B-BBBB-E0269CB564C5}"/>
              </a:ext>
            </a:extLst>
          </p:cNvPr>
          <p:cNvSpPr/>
          <p:nvPr/>
        </p:nvSpPr>
        <p:spPr>
          <a:xfrm>
            <a:off x="0" y="2347274"/>
            <a:ext cx="12192000" cy="2366127"/>
          </a:xfrm>
          <a:prstGeom prst="rect">
            <a:avLst/>
          </a:prstGeom>
          <a:solidFill>
            <a:schemeClr val="accent3">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C4362C"/>
              </a:solidFill>
              <a:effectLst/>
              <a:uLnTx/>
              <a:uFillTx/>
              <a:latin typeface="Arial" charset="0"/>
              <a:ea typeface="Arial" charset="0"/>
              <a:cs typeface="Arial" charset="0"/>
            </a:endParaRPr>
          </a:p>
        </p:txBody>
      </p:sp>
      <p:sp>
        <p:nvSpPr>
          <p:cNvPr id="2" name="Title 1">
            <a:extLst>
              <a:ext uri="{FF2B5EF4-FFF2-40B4-BE49-F238E27FC236}">
                <a16:creationId xmlns:a16="http://schemas.microsoft.com/office/drawing/2014/main" id="{79150227-93E7-B638-EEEA-B1EDD24A0902}"/>
              </a:ext>
            </a:extLst>
          </p:cNvPr>
          <p:cNvSpPr>
            <a:spLocks noGrp="1"/>
          </p:cNvSpPr>
          <p:nvPr>
            <p:ph type="title"/>
          </p:nvPr>
        </p:nvSpPr>
        <p:spPr>
          <a:xfrm>
            <a:off x="304800" y="2855142"/>
            <a:ext cx="11582400" cy="1350390"/>
          </a:xfrm>
        </p:spPr>
        <p:txBody>
          <a:bodyPr anchor="ctr"/>
          <a:lstStyle/>
          <a:p>
            <a:pPr>
              <a:lnSpc>
                <a:spcPct val="100000"/>
              </a:lnSpc>
            </a:pPr>
            <a:r>
              <a:rPr lang="en-US" sz="4800">
                <a:latin typeface="Montserrat Black" panose="00000A00000000000000" pitchFamily="2" charset="0"/>
                <a:cs typeface="Arial"/>
              </a:rPr>
              <a:t>Program Update</a:t>
            </a:r>
            <a:endParaRPr lang="en-US">
              <a:latin typeface="Montserrat Black" panose="00000A00000000000000" pitchFamily="2" charset="0"/>
            </a:endParaRPr>
          </a:p>
        </p:txBody>
      </p:sp>
      <p:pic>
        <p:nvPicPr>
          <p:cNvPr id="3" name="Picture 2">
            <a:extLst>
              <a:ext uri="{FF2B5EF4-FFF2-40B4-BE49-F238E27FC236}">
                <a16:creationId xmlns:a16="http://schemas.microsoft.com/office/drawing/2014/main" id="{FC1BB61D-8BBD-6F05-D8E7-28977067EF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398" y="5297215"/>
            <a:ext cx="1315277" cy="1405555"/>
          </a:xfrm>
          <a:prstGeom prst="rect">
            <a:avLst/>
          </a:prstGeom>
        </p:spPr>
      </p:pic>
    </p:spTree>
    <p:extLst>
      <p:ext uri="{BB962C8B-B14F-4D97-AF65-F5344CB8AC3E}">
        <p14:creationId xmlns:p14="http://schemas.microsoft.com/office/powerpoint/2010/main" val="4353984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F7298-46A0-9D51-8437-B1F7A6659468}"/>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73ED8988-C2B5-B15A-85E4-97B08A67176F}"/>
              </a:ext>
            </a:extLst>
          </p:cNvPr>
          <p:cNvSpPr txBox="1">
            <a:spLocks/>
          </p:cNvSpPr>
          <p:nvPr/>
        </p:nvSpPr>
        <p:spPr>
          <a:xfrm>
            <a:off x="729672" y="365125"/>
            <a:ext cx="10154637" cy="1100576"/>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chemeClr val="bg2"/>
                </a:solidFill>
                <a:latin typeface="Montserrat Black" panose="00000A00000000000000"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093B60"/>
                </a:solidFill>
                <a:effectLst/>
                <a:uLnTx/>
                <a:uFillTx/>
                <a:latin typeface="Montserrat Black"/>
                <a:ea typeface="+mj-ea"/>
                <a:cs typeface="+mj-cs"/>
              </a:rPr>
              <a:t>Building a National Charging Network</a:t>
            </a:r>
            <a:endParaRPr kumimoji="0" lang="en-US" sz="3600" b="0" i="0" u="none" strike="noStrike" kern="1200" cap="none" spc="0" normalizeH="0" baseline="0" noProof="0">
              <a:ln>
                <a:noFill/>
              </a:ln>
              <a:solidFill>
                <a:srgbClr val="093B60"/>
              </a:solidFill>
              <a:effectLst/>
              <a:uLnTx/>
              <a:uFillTx/>
              <a:latin typeface="Montserrat Black" panose="00000A00000000000000" pitchFamily="50" charset="0"/>
              <a:ea typeface="+mj-ea"/>
              <a:cs typeface="+mj-cs"/>
            </a:endParaRPr>
          </a:p>
        </p:txBody>
      </p:sp>
      <p:sp>
        <p:nvSpPr>
          <p:cNvPr id="8" name="Content Placeholder 2">
            <a:extLst>
              <a:ext uri="{FF2B5EF4-FFF2-40B4-BE49-F238E27FC236}">
                <a16:creationId xmlns:a16="http://schemas.microsoft.com/office/drawing/2014/main" id="{F718F999-1909-0680-8FD4-602D69CE0A1E}"/>
              </a:ext>
            </a:extLst>
          </p:cNvPr>
          <p:cNvSpPr txBox="1">
            <a:spLocks/>
          </p:cNvSpPr>
          <p:nvPr/>
        </p:nvSpPr>
        <p:spPr>
          <a:xfrm>
            <a:off x="729672" y="1465701"/>
            <a:ext cx="5202640" cy="4667250"/>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2"/>
                </a:solidFill>
                <a:latin typeface="+mn-lt"/>
                <a:ea typeface="+mn-ea"/>
                <a:cs typeface="+mn-cs"/>
              </a:defRPr>
            </a:lvl1pPr>
            <a:lvl2pPr marL="457200" indent="-222250" algn="l" defTabSz="914400" rtl="0" eaLnBrk="1" latinLnBrk="0" hangingPunct="1">
              <a:lnSpc>
                <a:spcPct val="90000"/>
              </a:lnSpc>
              <a:spcBef>
                <a:spcPts val="500"/>
              </a:spcBef>
              <a:buFont typeface="Arial" panose="020B0604020202020204" pitchFamily="34" charset="0"/>
              <a:buChar char="•"/>
              <a:defRPr sz="2100" kern="1200">
                <a:solidFill>
                  <a:schemeClr val="bg2"/>
                </a:solidFill>
                <a:latin typeface="+mn-lt"/>
                <a:ea typeface="+mn-ea"/>
                <a:cs typeface="+mn-cs"/>
              </a:defRPr>
            </a:lvl2pPr>
            <a:lvl3pPr marL="692150" indent="-23495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3pPr>
            <a:lvl4pPr marL="914400" indent="-222250" algn="l" defTabSz="914400" rtl="0" eaLnBrk="1" latinLnBrk="0" hangingPunct="1">
              <a:lnSpc>
                <a:spcPct val="90000"/>
              </a:lnSpc>
              <a:spcBef>
                <a:spcPts val="500"/>
              </a:spcBef>
              <a:buFont typeface="Arial" panose="020B0604020202020204" pitchFamily="34" charset="0"/>
              <a:buChar char="•"/>
              <a:defRPr sz="1400" kern="1200">
                <a:solidFill>
                  <a:schemeClr val="bg2"/>
                </a:solidFill>
                <a:latin typeface="+mn-lt"/>
                <a:ea typeface="+mn-ea"/>
                <a:cs typeface="+mn-cs"/>
              </a:defRPr>
            </a:lvl4pPr>
            <a:lvl5pPr marL="1149350" indent="-234950" algn="l" defTabSz="914400" rtl="0" eaLnBrk="1" latinLnBrk="0" hangingPunct="1">
              <a:lnSpc>
                <a:spcPct val="90000"/>
              </a:lnSpc>
              <a:spcBef>
                <a:spcPts val="500"/>
              </a:spcBef>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600"/>
              </a:spcAft>
              <a:buClrTx/>
              <a:buSzTx/>
              <a:buFont typeface="Open Sans" panose="020B0606030504020204" pitchFamily="34" charset="0"/>
              <a:buChar char="+"/>
              <a:tabLst/>
              <a:defRPr/>
            </a:pPr>
            <a:r>
              <a:rPr kumimoji="0" lang="en-US" sz="2400" b="0" i="0" u="none" strike="noStrike" kern="1200" cap="none" spc="0" normalizeH="0" baseline="0" noProof="0">
                <a:ln>
                  <a:noFill/>
                </a:ln>
                <a:solidFill>
                  <a:srgbClr val="093B60"/>
                </a:solidFill>
                <a:effectLst/>
                <a:uLnTx/>
                <a:uFillTx/>
                <a:latin typeface="Open Sans"/>
                <a:ea typeface="+mn-ea"/>
                <a:cs typeface="+mn-cs"/>
              </a:rPr>
              <a:t>NEVI is the National Electric Vehicle Infrastructure Formula Program </a:t>
            </a:r>
          </a:p>
          <a:p>
            <a:pPr marL="228600" marR="0" lvl="0" indent="-228600" algn="l" defTabSz="914400" rtl="0" eaLnBrk="1" fontAlgn="auto" latinLnBrk="0" hangingPunct="1">
              <a:lnSpc>
                <a:spcPct val="100000"/>
              </a:lnSpc>
              <a:spcBef>
                <a:spcPts val="1000"/>
              </a:spcBef>
              <a:spcAft>
                <a:spcPts val="600"/>
              </a:spcAft>
              <a:buClrTx/>
              <a:buSzTx/>
              <a:buFont typeface="Open Sans" panose="020B0606030504020204" pitchFamily="34" charset="0"/>
              <a:buChar char="+"/>
              <a:tabLst/>
              <a:defRPr/>
            </a:pPr>
            <a:r>
              <a:rPr kumimoji="0" lang="en-US" sz="2400" b="0" i="0" u="none" strike="noStrike" kern="1200" cap="none" spc="0" normalizeH="0" baseline="0" noProof="0">
                <a:ln>
                  <a:noFill/>
                </a:ln>
                <a:solidFill>
                  <a:srgbClr val="093B60"/>
                </a:solidFill>
                <a:effectLst/>
                <a:uLnTx/>
                <a:uFillTx/>
                <a:latin typeface="Open Sans"/>
                <a:ea typeface="+mn-ea"/>
                <a:cs typeface="+mn-cs"/>
              </a:rPr>
              <a:t>Established through the Bipartisan Infrastructure Law (BIL)</a:t>
            </a:r>
          </a:p>
          <a:p>
            <a:pPr marL="228600" marR="0" lvl="0" indent="-228600" algn="l" defTabSz="914400" rtl="0" eaLnBrk="1" fontAlgn="auto" latinLnBrk="0" hangingPunct="1">
              <a:lnSpc>
                <a:spcPct val="100000"/>
              </a:lnSpc>
              <a:spcBef>
                <a:spcPts val="1000"/>
              </a:spcBef>
              <a:spcAft>
                <a:spcPts val="600"/>
              </a:spcAft>
              <a:buClrTx/>
              <a:buSzTx/>
              <a:buFont typeface="Open Sans" panose="020B0606030504020204" pitchFamily="34" charset="0"/>
              <a:buChar char="+"/>
              <a:tabLst/>
              <a:defRPr/>
            </a:pPr>
            <a:r>
              <a:rPr kumimoji="0" lang="en-US" sz="2400" b="0" i="0" u="none" strike="noStrike" kern="1200" cap="none" spc="0" normalizeH="0" baseline="0" noProof="0">
                <a:ln>
                  <a:noFill/>
                </a:ln>
                <a:solidFill>
                  <a:srgbClr val="093B60"/>
                </a:solidFill>
                <a:effectLst/>
                <a:uLnTx/>
                <a:uFillTx/>
                <a:latin typeface="Open Sans"/>
                <a:ea typeface="+mn-ea"/>
                <a:cs typeface="+mn-cs"/>
              </a:rPr>
              <a:t>Funding to states to strategically deploy charging stations</a:t>
            </a:r>
          </a:p>
          <a:p>
            <a:pPr marL="228600" marR="0" lvl="0" indent="-228600" algn="l" defTabSz="914400" rtl="0" eaLnBrk="1" fontAlgn="auto" latinLnBrk="0" hangingPunct="1">
              <a:lnSpc>
                <a:spcPct val="100000"/>
              </a:lnSpc>
              <a:spcBef>
                <a:spcPts val="1000"/>
              </a:spcBef>
              <a:spcAft>
                <a:spcPts val="600"/>
              </a:spcAft>
              <a:buClrTx/>
              <a:buSzTx/>
              <a:buFont typeface="Open Sans" panose="020B0606030504020204" pitchFamily="34" charset="0"/>
              <a:buChar char="+"/>
              <a:tabLst/>
              <a:defRPr/>
            </a:pPr>
            <a:r>
              <a:rPr kumimoji="0" lang="en-US" sz="2400" b="0" i="0" u="none" strike="noStrike" kern="1200" cap="none" spc="0" normalizeH="0" baseline="0" noProof="0">
                <a:ln>
                  <a:noFill/>
                </a:ln>
                <a:solidFill>
                  <a:srgbClr val="093B60"/>
                </a:solidFill>
                <a:effectLst/>
                <a:uLnTx/>
                <a:uFillTx/>
                <a:latin typeface="Open Sans"/>
                <a:ea typeface="+mn-ea"/>
                <a:cs typeface="+mn-cs"/>
              </a:rPr>
              <a:t>Goal is to build an interconnected network</a:t>
            </a:r>
          </a:p>
          <a:p>
            <a:pPr marL="228600" marR="0" lvl="0" indent="-228600" algn="l" defTabSz="914400" rtl="0" eaLnBrk="1" fontAlgn="auto" latinLnBrk="0" hangingPunct="1">
              <a:lnSpc>
                <a:spcPct val="100000"/>
              </a:lnSpc>
              <a:spcBef>
                <a:spcPts val="1000"/>
              </a:spcBef>
              <a:spcAft>
                <a:spcPts val="600"/>
              </a:spcAft>
              <a:buClrTx/>
              <a:buSzTx/>
              <a:buFont typeface="Open Sans" panose="020B0606030504020204" pitchFamily="34" charset="0"/>
              <a:buChar char="+"/>
              <a:tabLst/>
              <a:defRPr/>
            </a:pPr>
            <a:r>
              <a:rPr kumimoji="0" lang="en-US" sz="2400" b="0" i="0" u="none" strike="noStrike" kern="1200" cap="none" spc="0" normalizeH="0" baseline="0" noProof="0">
                <a:ln>
                  <a:noFill/>
                </a:ln>
                <a:solidFill>
                  <a:srgbClr val="093B60"/>
                </a:solidFill>
                <a:effectLst/>
                <a:uLnTx/>
                <a:uFillTx/>
                <a:latin typeface="Open Sans"/>
                <a:ea typeface="+mn-ea"/>
                <a:cs typeface="+mn-cs"/>
              </a:rPr>
              <a:t>Kentucky expected to receive nearly $70 million over five years</a:t>
            </a:r>
          </a:p>
        </p:txBody>
      </p:sp>
      <p:pic>
        <p:nvPicPr>
          <p:cNvPr id="2" name="Picture 1">
            <a:extLst>
              <a:ext uri="{FF2B5EF4-FFF2-40B4-BE49-F238E27FC236}">
                <a16:creationId xmlns:a16="http://schemas.microsoft.com/office/drawing/2014/main" id="{E87C17C3-6C35-A549-99DD-3A22D1D25BDC}"/>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 t="4445" r="1727"/>
          <a:stretch/>
        </p:blipFill>
        <p:spPr>
          <a:xfrm rot="10800000">
            <a:off x="10163502" y="0"/>
            <a:ext cx="2028497" cy="6858000"/>
          </a:xfrm>
          <a:prstGeom prst="rect">
            <a:avLst/>
          </a:prstGeom>
        </p:spPr>
      </p:pic>
      <p:pic>
        <p:nvPicPr>
          <p:cNvPr id="3" name="Picture 2">
            <a:extLst>
              <a:ext uri="{FF2B5EF4-FFF2-40B4-BE49-F238E27FC236}">
                <a16:creationId xmlns:a16="http://schemas.microsoft.com/office/drawing/2014/main" id="{803D5446-7944-F76A-661F-B8D7D2D7DF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71618" y="5276194"/>
            <a:ext cx="1315277" cy="1405555"/>
          </a:xfrm>
          <a:prstGeom prst="rect">
            <a:avLst/>
          </a:prstGeom>
        </p:spPr>
      </p:pic>
      <p:pic>
        <p:nvPicPr>
          <p:cNvPr id="5" name="Picture 2">
            <a:extLst>
              <a:ext uri="{FF2B5EF4-FFF2-40B4-BE49-F238E27FC236}">
                <a16:creationId xmlns:a16="http://schemas.microsoft.com/office/drawing/2014/main" id="{C5721D9D-1AAE-73BE-726D-10DAAB0814A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710" r="13625"/>
          <a:stretch/>
        </p:blipFill>
        <p:spPr bwMode="auto">
          <a:xfrm>
            <a:off x="6341817" y="1830827"/>
            <a:ext cx="4231009" cy="321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4867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317A7-DD7D-6171-5631-4A7ECB99AD18}"/>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7F65333B-8B4A-7E98-DC2B-70E4B5CFC026}"/>
              </a:ext>
            </a:extLst>
          </p:cNvPr>
          <p:cNvSpPr txBox="1">
            <a:spLocks/>
          </p:cNvSpPr>
          <p:nvPr/>
        </p:nvSpPr>
        <p:spPr>
          <a:xfrm>
            <a:off x="729672" y="365125"/>
            <a:ext cx="10217727" cy="66684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chemeClr val="bg2"/>
                </a:solidFill>
                <a:latin typeface="Montserrat Black" panose="00000A00000000000000"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093B60"/>
                </a:solidFill>
                <a:effectLst/>
                <a:uLnTx/>
                <a:uFillTx/>
                <a:latin typeface="Montserrat Black"/>
                <a:ea typeface="+mj-ea"/>
                <a:cs typeface="+mj-cs"/>
              </a:rPr>
              <a:t>Kentucky’s EV Plan Vision</a:t>
            </a:r>
            <a:endParaRPr kumimoji="0" lang="en-US" sz="3600" b="0" i="0" u="none" strike="noStrike" kern="1200" cap="none" spc="0" normalizeH="0" baseline="0" noProof="0">
              <a:ln>
                <a:noFill/>
              </a:ln>
              <a:solidFill>
                <a:srgbClr val="093B60"/>
              </a:solidFill>
              <a:effectLst/>
              <a:uLnTx/>
              <a:uFillTx/>
              <a:latin typeface="Montserrat Black" panose="00000A00000000000000" pitchFamily="50" charset="0"/>
              <a:ea typeface="+mj-ea"/>
              <a:cs typeface="+mj-cs"/>
            </a:endParaRPr>
          </a:p>
        </p:txBody>
      </p:sp>
      <p:sp>
        <p:nvSpPr>
          <p:cNvPr id="8" name="Content Placeholder 2">
            <a:extLst>
              <a:ext uri="{FF2B5EF4-FFF2-40B4-BE49-F238E27FC236}">
                <a16:creationId xmlns:a16="http://schemas.microsoft.com/office/drawing/2014/main" id="{89238795-3E91-C632-30F9-1410D252A19F}"/>
              </a:ext>
            </a:extLst>
          </p:cNvPr>
          <p:cNvSpPr txBox="1">
            <a:spLocks/>
          </p:cNvSpPr>
          <p:nvPr/>
        </p:nvSpPr>
        <p:spPr>
          <a:xfrm>
            <a:off x="729672" y="1465701"/>
            <a:ext cx="10423750" cy="466724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2"/>
                </a:solidFill>
                <a:latin typeface="+mn-lt"/>
                <a:ea typeface="+mn-ea"/>
                <a:cs typeface="+mn-cs"/>
              </a:defRPr>
            </a:lvl1pPr>
            <a:lvl2pPr marL="457200" indent="-222250" algn="l" defTabSz="914400" rtl="0" eaLnBrk="1" latinLnBrk="0" hangingPunct="1">
              <a:lnSpc>
                <a:spcPct val="90000"/>
              </a:lnSpc>
              <a:spcBef>
                <a:spcPts val="500"/>
              </a:spcBef>
              <a:buFont typeface="Arial" panose="020B0604020202020204" pitchFamily="34" charset="0"/>
              <a:buChar char="•"/>
              <a:defRPr sz="2100" kern="1200">
                <a:solidFill>
                  <a:schemeClr val="bg2"/>
                </a:solidFill>
                <a:latin typeface="+mn-lt"/>
                <a:ea typeface="+mn-ea"/>
                <a:cs typeface="+mn-cs"/>
              </a:defRPr>
            </a:lvl2pPr>
            <a:lvl3pPr marL="692150" indent="-23495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3pPr>
            <a:lvl4pPr marL="914400" indent="-222250" algn="l" defTabSz="914400" rtl="0" eaLnBrk="1" latinLnBrk="0" hangingPunct="1">
              <a:lnSpc>
                <a:spcPct val="90000"/>
              </a:lnSpc>
              <a:spcBef>
                <a:spcPts val="500"/>
              </a:spcBef>
              <a:buFont typeface="Arial" panose="020B0604020202020204" pitchFamily="34" charset="0"/>
              <a:buChar char="•"/>
              <a:defRPr sz="1400" kern="1200">
                <a:solidFill>
                  <a:schemeClr val="bg2"/>
                </a:solidFill>
                <a:latin typeface="+mn-lt"/>
                <a:ea typeface="+mn-ea"/>
                <a:cs typeface="+mn-cs"/>
              </a:defRPr>
            </a:lvl4pPr>
            <a:lvl5pPr marL="1149350" indent="-234950" algn="l" defTabSz="914400" rtl="0" eaLnBrk="1" latinLnBrk="0" hangingPunct="1">
              <a:lnSpc>
                <a:spcPct val="90000"/>
              </a:lnSpc>
              <a:spcBef>
                <a:spcPts val="500"/>
              </a:spcBef>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3000" b="0" i="0" u="none" strike="noStrike" kern="1200" cap="none" spc="0" normalizeH="0" baseline="0" noProof="0">
              <a:ln>
                <a:noFill/>
              </a:ln>
              <a:solidFill>
                <a:srgbClr val="093B60"/>
              </a:solidFill>
              <a:effectLst/>
              <a:uLnTx/>
              <a:uFillTx/>
              <a:latin typeface="Montserrat" panose="00000500000000000000" pitchFamily="2" charset="0"/>
              <a:cs typeface="Arial" panose="020B0604020202020204" pitchFamily="34"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000" b="0" i="0" u="none" strike="noStrike" kern="1200" cap="none" spc="0" normalizeH="0" baseline="0" noProof="0">
                <a:ln>
                  <a:noFill/>
                </a:ln>
                <a:solidFill>
                  <a:srgbClr val="093B60"/>
                </a:solidFill>
                <a:effectLst/>
                <a:uLnTx/>
                <a:uFillTx/>
                <a:latin typeface="Montserrat" panose="00000500000000000000" pitchFamily="2" charset="0"/>
                <a:cs typeface="Arial" panose="020B0604020202020204" pitchFamily="34" charset="0"/>
              </a:rPr>
              <a:t>A </a:t>
            </a:r>
            <a:r>
              <a:rPr kumimoji="0" lang="en-US" sz="3000" b="1" i="0" u="none" strike="noStrike" kern="1200" cap="none" spc="0" normalizeH="0" baseline="0" noProof="0">
                <a:ln>
                  <a:noFill/>
                </a:ln>
                <a:solidFill>
                  <a:srgbClr val="093B60"/>
                </a:solidFill>
                <a:effectLst/>
                <a:uLnTx/>
                <a:uFillTx/>
                <a:latin typeface="Montserrat" panose="00000500000000000000" pitchFamily="2" charset="0"/>
                <a:cs typeface="Arial" panose="020B0604020202020204" pitchFamily="34" charset="0"/>
              </a:rPr>
              <a:t>reliable</a:t>
            </a:r>
            <a:r>
              <a:rPr kumimoji="0" lang="en-US" sz="3000" b="0" i="0" u="none" strike="noStrike" kern="1200" cap="none" spc="0" normalizeH="0" baseline="0" noProof="0">
                <a:ln>
                  <a:noFill/>
                </a:ln>
                <a:solidFill>
                  <a:srgbClr val="093B60"/>
                </a:solidFill>
                <a:effectLst/>
                <a:uLnTx/>
                <a:uFillTx/>
                <a:latin typeface="Montserrat" panose="00000500000000000000" pitchFamily="2" charset="0"/>
                <a:cs typeface="Arial" panose="020B0604020202020204" pitchFamily="34" charset="0"/>
              </a:rPr>
              <a:t>, </a:t>
            </a:r>
            <a:r>
              <a:rPr kumimoji="0" lang="en-US" sz="3000" b="1" i="0" u="none" strike="noStrike" kern="1200" cap="none" spc="0" normalizeH="0" baseline="0" noProof="0">
                <a:ln>
                  <a:noFill/>
                </a:ln>
                <a:solidFill>
                  <a:srgbClr val="093B60"/>
                </a:solidFill>
                <a:effectLst/>
                <a:uLnTx/>
                <a:uFillTx/>
                <a:latin typeface="Montserrat" panose="00000500000000000000" pitchFamily="2" charset="0"/>
                <a:cs typeface="Arial" panose="020B0604020202020204" pitchFamily="34" charset="0"/>
              </a:rPr>
              <a:t>accessible</a:t>
            </a:r>
            <a:r>
              <a:rPr kumimoji="0" lang="en-US" sz="3000" b="0" i="0" u="none" strike="noStrike" kern="1200" cap="none" spc="0" normalizeH="0" baseline="0" noProof="0">
                <a:ln>
                  <a:noFill/>
                </a:ln>
                <a:solidFill>
                  <a:srgbClr val="093B60"/>
                </a:solidFill>
                <a:effectLst/>
                <a:uLnTx/>
                <a:uFillTx/>
                <a:latin typeface="Montserrat" panose="00000500000000000000" pitchFamily="2" charset="0"/>
                <a:cs typeface="Arial" panose="020B0604020202020204" pitchFamily="34" charset="0"/>
              </a:rPr>
              <a:t>, </a:t>
            </a:r>
            <a:r>
              <a:rPr kumimoji="0" lang="en-US" sz="3000" b="1" i="0" u="none" strike="noStrike" kern="1200" cap="none" spc="0" normalizeH="0" baseline="0" noProof="0">
                <a:ln>
                  <a:noFill/>
                </a:ln>
                <a:solidFill>
                  <a:srgbClr val="093B60"/>
                </a:solidFill>
                <a:effectLst/>
                <a:uLnTx/>
                <a:uFillTx/>
                <a:latin typeface="Montserrat" panose="00000500000000000000" pitchFamily="2" charset="0"/>
                <a:cs typeface="Arial" panose="020B0604020202020204" pitchFamily="34" charset="0"/>
              </a:rPr>
              <a:t>convenient</a:t>
            </a:r>
            <a:r>
              <a:rPr kumimoji="0" lang="en-US" sz="3000" b="0" i="0" u="none" strike="noStrike" kern="1200" cap="none" spc="0" normalizeH="0" baseline="0" noProof="0">
                <a:ln>
                  <a:noFill/>
                </a:ln>
                <a:solidFill>
                  <a:srgbClr val="093B60"/>
                </a:solidFill>
                <a:effectLst/>
                <a:uLnTx/>
                <a:uFillTx/>
                <a:latin typeface="Montserrat" panose="00000500000000000000" pitchFamily="2" charset="0"/>
                <a:cs typeface="Arial" panose="020B0604020202020204" pitchFamily="34" charset="0"/>
              </a:rPr>
              <a:t>, and </a:t>
            </a:r>
            <a:r>
              <a:rPr kumimoji="0" lang="en-US" sz="3000" b="1" i="0" u="none" strike="noStrike" kern="1200" cap="none" spc="0" normalizeH="0" baseline="0" noProof="0">
                <a:ln>
                  <a:noFill/>
                </a:ln>
                <a:solidFill>
                  <a:srgbClr val="093B60"/>
                </a:solidFill>
                <a:effectLst/>
                <a:uLnTx/>
                <a:uFillTx/>
                <a:latin typeface="Montserrat" panose="00000500000000000000" pitchFamily="2" charset="0"/>
                <a:cs typeface="Arial" panose="020B0604020202020204" pitchFamily="34" charset="0"/>
              </a:rPr>
              <a:t>affordable</a:t>
            </a:r>
            <a:r>
              <a:rPr kumimoji="0" lang="en-US" sz="3000" b="0" i="0" u="none" strike="noStrike" kern="1200" cap="none" spc="0" normalizeH="0" baseline="0" noProof="0">
                <a:ln>
                  <a:noFill/>
                </a:ln>
                <a:solidFill>
                  <a:srgbClr val="093B60"/>
                </a:solidFill>
                <a:effectLst/>
                <a:uLnTx/>
                <a:uFillTx/>
                <a:latin typeface="Montserrat" panose="00000500000000000000" pitchFamily="2" charset="0"/>
                <a:cs typeface="Arial" panose="020B0604020202020204" pitchFamily="34" charset="0"/>
              </a:rPr>
              <a:t> EV charging network that supports </a:t>
            </a:r>
            <a:r>
              <a:rPr kumimoji="0" lang="en-US" sz="3000" b="1" i="0" u="none" strike="noStrike" kern="1200" cap="none" spc="0" normalizeH="0" baseline="0" noProof="0">
                <a:ln>
                  <a:noFill/>
                </a:ln>
                <a:solidFill>
                  <a:srgbClr val="093B60"/>
                </a:solidFill>
                <a:effectLst/>
                <a:uLnTx/>
                <a:uFillTx/>
                <a:latin typeface="Montserrat" panose="00000500000000000000" pitchFamily="2" charset="0"/>
                <a:cs typeface="Arial" panose="020B0604020202020204" pitchFamily="34" charset="0"/>
              </a:rPr>
              <a:t>transportation choices</a:t>
            </a:r>
            <a:r>
              <a:rPr kumimoji="0" lang="en-US" sz="3000" b="0" i="0" u="none" strike="noStrike" kern="1200" cap="none" spc="0" normalizeH="0" baseline="0" noProof="0">
                <a:ln>
                  <a:noFill/>
                </a:ln>
                <a:solidFill>
                  <a:srgbClr val="093B60"/>
                </a:solidFill>
                <a:effectLst/>
                <a:uLnTx/>
                <a:uFillTx/>
                <a:latin typeface="Montserrat" panose="00000500000000000000" pitchFamily="2" charset="0"/>
                <a:cs typeface="Arial" panose="020B0604020202020204" pitchFamily="34" charset="0"/>
              </a:rPr>
              <a:t>, </a:t>
            </a:r>
            <a:r>
              <a:rPr kumimoji="0" lang="en-US" sz="3000" b="1" i="0" u="none" strike="noStrike" kern="1200" cap="none" spc="0" normalizeH="0" baseline="0" noProof="0">
                <a:ln>
                  <a:noFill/>
                </a:ln>
                <a:solidFill>
                  <a:srgbClr val="093B60"/>
                </a:solidFill>
                <a:effectLst/>
                <a:uLnTx/>
                <a:uFillTx/>
                <a:latin typeface="Montserrat" panose="00000500000000000000" pitchFamily="2" charset="0"/>
                <a:cs typeface="Arial" panose="020B0604020202020204" pitchFamily="34" charset="0"/>
              </a:rPr>
              <a:t>energy diversification</a:t>
            </a:r>
            <a:r>
              <a:rPr kumimoji="0" lang="en-US" sz="3000" b="0" i="0" u="none" strike="noStrike" kern="1200" cap="none" spc="0" normalizeH="0" baseline="0" noProof="0">
                <a:ln>
                  <a:noFill/>
                </a:ln>
                <a:solidFill>
                  <a:srgbClr val="093B60"/>
                </a:solidFill>
                <a:effectLst/>
                <a:uLnTx/>
                <a:uFillTx/>
                <a:latin typeface="Montserrat" panose="00000500000000000000" pitchFamily="2" charset="0"/>
                <a:cs typeface="Arial" panose="020B0604020202020204" pitchFamily="34" charset="0"/>
              </a:rPr>
              <a:t>, </a:t>
            </a:r>
            <a:r>
              <a:rPr kumimoji="0" lang="en-US" sz="3000" b="1" i="0" u="none" strike="noStrike" kern="1200" cap="none" spc="0" normalizeH="0" baseline="0" noProof="0">
                <a:ln>
                  <a:noFill/>
                </a:ln>
                <a:solidFill>
                  <a:srgbClr val="093B60"/>
                </a:solidFill>
                <a:effectLst/>
                <a:uLnTx/>
                <a:uFillTx/>
                <a:latin typeface="Montserrat" panose="00000500000000000000" pitchFamily="2" charset="0"/>
                <a:cs typeface="Arial" panose="020B0604020202020204" pitchFamily="34" charset="0"/>
              </a:rPr>
              <a:t>economic development</a:t>
            </a:r>
            <a:r>
              <a:rPr kumimoji="0" lang="en-US" sz="3000" b="0" i="0" u="none" strike="noStrike" kern="1200" cap="none" spc="0" normalizeH="0" baseline="0" noProof="0">
                <a:ln>
                  <a:noFill/>
                </a:ln>
                <a:solidFill>
                  <a:srgbClr val="093B60"/>
                </a:solidFill>
                <a:effectLst/>
                <a:uLnTx/>
                <a:uFillTx/>
                <a:latin typeface="Montserrat" panose="00000500000000000000" pitchFamily="2" charset="0"/>
                <a:cs typeface="Arial" panose="020B0604020202020204" pitchFamily="34" charset="0"/>
              </a:rPr>
              <a:t>, and </a:t>
            </a:r>
            <a:r>
              <a:rPr kumimoji="0" lang="en-US" sz="3000" b="1" i="0" u="none" strike="noStrike" kern="1200" cap="none" spc="0" normalizeH="0" baseline="0" noProof="0">
                <a:ln>
                  <a:noFill/>
                </a:ln>
                <a:solidFill>
                  <a:srgbClr val="093B60"/>
                </a:solidFill>
                <a:effectLst/>
                <a:uLnTx/>
                <a:uFillTx/>
                <a:latin typeface="Montserrat" panose="00000500000000000000" pitchFamily="2" charset="0"/>
                <a:cs typeface="Arial" panose="020B0604020202020204" pitchFamily="34" charset="0"/>
              </a:rPr>
              <a:t>environmental sustainability </a:t>
            </a:r>
            <a:r>
              <a:rPr kumimoji="0" lang="en-US" sz="3000" b="0" i="0" u="none" strike="noStrike" kern="1200" cap="none" spc="0" normalizeH="0" baseline="0" noProof="0">
                <a:ln>
                  <a:noFill/>
                </a:ln>
                <a:solidFill>
                  <a:srgbClr val="093B60"/>
                </a:solidFill>
                <a:effectLst/>
                <a:uLnTx/>
                <a:uFillTx/>
                <a:latin typeface="Montserrat" panose="00000500000000000000" pitchFamily="2" charset="0"/>
                <a:cs typeface="Arial" panose="020B0604020202020204" pitchFamily="34" charset="0"/>
              </a:rPr>
              <a:t>for </a:t>
            </a:r>
            <a:r>
              <a:rPr kumimoji="0" lang="en-US" sz="3000" b="1" i="0" u="none" strike="noStrike" kern="1200" cap="none" spc="0" normalizeH="0" baseline="0" noProof="0">
                <a:ln>
                  <a:noFill/>
                </a:ln>
                <a:solidFill>
                  <a:srgbClr val="093B60"/>
                </a:solidFill>
                <a:effectLst/>
                <a:uLnTx/>
                <a:uFillTx/>
                <a:latin typeface="Montserrat" panose="00000500000000000000" pitchFamily="2" charset="0"/>
                <a:cs typeface="Arial" panose="020B0604020202020204" pitchFamily="34" charset="0"/>
              </a:rPr>
              <a:t>all</a:t>
            </a:r>
            <a:r>
              <a:rPr kumimoji="0" lang="en-US" sz="3000" b="0" i="0" u="none" strike="noStrike" kern="1200" cap="none" spc="0" normalizeH="0" baseline="0" noProof="0">
                <a:ln>
                  <a:noFill/>
                </a:ln>
                <a:solidFill>
                  <a:srgbClr val="093B60"/>
                </a:solidFill>
                <a:effectLst/>
                <a:uLnTx/>
                <a:uFillTx/>
                <a:latin typeface="Montserrat" panose="00000500000000000000" pitchFamily="2" charset="0"/>
                <a:cs typeface="Arial" panose="020B0604020202020204" pitchFamily="34" charset="0"/>
              </a:rPr>
              <a:t> </a:t>
            </a:r>
            <a:r>
              <a:rPr kumimoji="0" lang="en-US" sz="3000" b="1" i="0" u="none" strike="noStrike" kern="1200" cap="none" spc="0" normalizeH="0" baseline="0" noProof="0">
                <a:ln>
                  <a:noFill/>
                </a:ln>
                <a:solidFill>
                  <a:srgbClr val="093B60"/>
                </a:solidFill>
                <a:effectLst/>
                <a:uLnTx/>
                <a:uFillTx/>
                <a:latin typeface="Montserrat" panose="00000500000000000000" pitchFamily="2" charset="0"/>
                <a:cs typeface="Arial" panose="020B0604020202020204" pitchFamily="34" charset="0"/>
              </a:rPr>
              <a:t>Kentuckians.</a:t>
            </a:r>
            <a:endParaRPr kumimoji="0" lang="en-US" sz="3000" b="1" i="0" u="none" strike="noStrike" kern="1200" cap="none" spc="0" normalizeH="0" baseline="0" noProof="0">
              <a:ln>
                <a:noFill/>
              </a:ln>
              <a:solidFill>
                <a:srgbClr val="093B60"/>
              </a:solidFill>
              <a:effectLst/>
              <a:uLnTx/>
              <a:uFillTx/>
              <a:latin typeface="Montserrat" panose="00000500000000000000" pitchFamily="2" charset="0"/>
              <a:ea typeface="Calibri" panose="020F0502020204030204" pitchFamily="34" charset="0"/>
              <a:cs typeface="Arial" panose="020B0604020202020204" pitchFamily="34" charset="0"/>
            </a:endParaRPr>
          </a:p>
        </p:txBody>
      </p:sp>
      <p:pic>
        <p:nvPicPr>
          <p:cNvPr id="9" name="Graphic 8">
            <a:extLst>
              <a:ext uri="{FF2B5EF4-FFF2-40B4-BE49-F238E27FC236}">
                <a16:creationId xmlns:a16="http://schemas.microsoft.com/office/drawing/2014/main" id="{3BFCC112-676A-A43B-EBCE-070152FE093B}"/>
              </a:ext>
            </a:extLst>
          </p:cNvPr>
          <p:cNvPicPr>
            <a:picLocks noChangeAspect="1"/>
          </p:cNvPicPr>
          <p:nvPr/>
        </p:nvPicPr>
        <p:blipFill>
          <a:blip r:embed="rId3">
            <a:extLst>
              <a:ext uri="{96DAC541-7B7A-43D3-8B79-37D633B846F1}">
                <asvg:svgBlip xmlns:asvg="http://schemas.microsoft.com/office/drawing/2016/SVG/main" r:embed="rId4"/>
              </a:ext>
            </a:extLst>
          </a:blip>
          <a:srcRect t="85211"/>
          <a:stretch/>
        </p:blipFill>
        <p:spPr>
          <a:xfrm>
            <a:off x="0" y="5843752"/>
            <a:ext cx="12192000" cy="1014248"/>
          </a:xfrm>
          <a:prstGeom prst="rect">
            <a:avLst/>
          </a:prstGeom>
        </p:spPr>
      </p:pic>
      <p:pic>
        <p:nvPicPr>
          <p:cNvPr id="10" name="Picture 9">
            <a:extLst>
              <a:ext uri="{FF2B5EF4-FFF2-40B4-BE49-F238E27FC236}">
                <a16:creationId xmlns:a16="http://schemas.microsoft.com/office/drawing/2014/main" id="{38709BAC-8F48-ECC4-4B83-C27682E670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3150" y="5328746"/>
            <a:ext cx="1315277" cy="1405555"/>
          </a:xfrm>
          <a:prstGeom prst="rect">
            <a:avLst/>
          </a:prstGeom>
        </p:spPr>
      </p:pic>
    </p:spTree>
    <p:extLst>
      <p:ext uri="{BB962C8B-B14F-4D97-AF65-F5344CB8AC3E}">
        <p14:creationId xmlns:p14="http://schemas.microsoft.com/office/powerpoint/2010/main" val="752806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905DA-0F7B-1630-F6B2-E0C2DFBB6858}"/>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659E727A-A148-02AF-074A-7542D7364756}"/>
              </a:ext>
            </a:extLst>
          </p:cNvPr>
          <p:cNvSpPr txBox="1">
            <a:spLocks/>
          </p:cNvSpPr>
          <p:nvPr/>
        </p:nvSpPr>
        <p:spPr>
          <a:xfrm>
            <a:off x="729672" y="365125"/>
            <a:ext cx="10217727" cy="66684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chemeClr val="bg2"/>
                </a:solidFill>
                <a:latin typeface="Montserrat Black" panose="00000A00000000000000"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093B60"/>
                </a:solidFill>
                <a:effectLst/>
                <a:uLnTx/>
                <a:uFillTx/>
                <a:latin typeface="Montserrat Black"/>
                <a:ea typeface="+mj-ea"/>
                <a:cs typeface="+mj-cs"/>
              </a:rPr>
              <a:t>Kentucky’s EV Plan Goals</a:t>
            </a:r>
            <a:endParaRPr kumimoji="0" lang="en-US" sz="3600" b="0" i="0" u="none" strike="noStrike" kern="1200" cap="none" spc="0" normalizeH="0" baseline="0" noProof="0">
              <a:ln>
                <a:noFill/>
              </a:ln>
              <a:solidFill>
                <a:srgbClr val="093B60"/>
              </a:solidFill>
              <a:effectLst/>
              <a:uLnTx/>
              <a:uFillTx/>
              <a:latin typeface="Montserrat Black" panose="00000A00000000000000" pitchFamily="50" charset="0"/>
              <a:ea typeface="+mj-ea"/>
              <a:cs typeface="+mj-cs"/>
            </a:endParaRPr>
          </a:p>
        </p:txBody>
      </p:sp>
      <p:sp>
        <p:nvSpPr>
          <p:cNvPr id="33" name="TextBox 32">
            <a:extLst>
              <a:ext uri="{FF2B5EF4-FFF2-40B4-BE49-F238E27FC236}">
                <a16:creationId xmlns:a16="http://schemas.microsoft.com/office/drawing/2014/main" id="{FAE6E726-3449-3F72-FC8F-DB8ECBD23395}"/>
              </a:ext>
            </a:extLst>
          </p:cNvPr>
          <p:cNvSpPr txBox="1"/>
          <p:nvPr/>
        </p:nvSpPr>
        <p:spPr>
          <a:xfrm>
            <a:off x="2742836" y="1290431"/>
            <a:ext cx="7275870" cy="830997"/>
          </a:xfrm>
          <a:prstGeom prst="rect">
            <a:avLst/>
          </a:prstGeom>
          <a:solidFill>
            <a:srgbClr val="5EB3E4"/>
          </a:solidFill>
          <a:effectLst>
            <a:outerShdw blurRad="50800" dist="38100" algn="l" rotWithShape="0">
              <a:prstClr val="black">
                <a:alpha val="40000"/>
              </a:prstClr>
            </a:outerShdw>
          </a:effectLst>
        </p:spPr>
        <p:txBody>
          <a:bodyPr wrap="square" anchor="ctr">
            <a:spAutoFit/>
          </a:bodyPr>
          <a:lstStyle/>
          <a:p>
            <a:pPr>
              <a:spcBef>
                <a:spcPts val="600"/>
              </a:spcBef>
              <a:spcAft>
                <a:spcPts val="600"/>
              </a:spcAft>
            </a:pPr>
            <a:r>
              <a:rPr lang="en-US" sz="2300">
                <a:solidFill>
                  <a:srgbClr val="FFFFFF"/>
                </a:solidFill>
                <a:latin typeface="Arial" panose="020B0604020202020204" pitchFamily="34" charset="0"/>
                <a:cs typeface="Arial" panose="020B0604020202020204" pitchFamily="34" charset="0"/>
              </a:rPr>
              <a:t> A corridor-based EV charging system that supports interstate and regional travel</a:t>
            </a:r>
          </a:p>
        </p:txBody>
      </p:sp>
      <p:grpSp>
        <p:nvGrpSpPr>
          <p:cNvPr id="34" name="Group 33">
            <a:extLst>
              <a:ext uri="{FF2B5EF4-FFF2-40B4-BE49-F238E27FC236}">
                <a16:creationId xmlns:a16="http://schemas.microsoft.com/office/drawing/2014/main" id="{04ACACC5-D77D-A5E3-8C3D-13651D39278D}"/>
              </a:ext>
            </a:extLst>
          </p:cNvPr>
          <p:cNvGrpSpPr/>
          <p:nvPr/>
        </p:nvGrpSpPr>
        <p:grpSpPr>
          <a:xfrm>
            <a:off x="809979" y="1290431"/>
            <a:ext cx="1826337" cy="830997"/>
            <a:chOff x="1803400" y="1054512"/>
            <a:chExt cx="1826337" cy="830997"/>
          </a:xfrm>
          <a:effectLst>
            <a:outerShdw blurRad="50800" dist="38100" algn="l" rotWithShape="0">
              <a:prstClr val="black">
                <a:alpha val="40000"/>
              </a:prstClr>
            </a:outerShdw>
          </a:effectLst>
        </p:grpSpPr>
        <p:sp>
          <p:nvSpPr>
            <p:cNvPr id="35" name="Rectangle 34">
              <a:extLst>
                <a:ext uri="{FF2B5EF4-FFF2-40B4-BE49-F238E27FC236}">
                  <a16:creationId xmlns:a16="http://schemas.microsoft.com/office/drawing/2014/main" id="{ED40E604-AEA8-C230-A805-6EAF8D38D7B9}"/>
                </a:ext>
              </a:extLst>
            </p:cNvPr>
            <p:cNvSpPr/>
            <p:nvPr/>
          </p:nvSpPr>
          <p:spPr>
            <a:xfrm>
              <a:off x="1803400" y="1054512"/>
              <a:ext cx="1826337" cy="830997"/>
            </a:xfrm>
            <a:prstGeom prst="rect">
              <a:avLst/>
            </a:prstGeom>
            <a:solidFill>
              <a:srgbClr val="00376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6" name="TextBox 35">
              <a:extLst>
                <a:ext uri="{FF2B5EF4-FFF2-40B4-BE49-F238E27FC236}">
                  <a16:creationId xmlns:a16="http://schemas.microsoft.com/office/drawing/2014/main" id="{44CFC48A-7BC2-094F-FB13-EE1C3D9A45EF}"/>
                </a:ext>
              </a:extLst>
            </p:cNvPr>
            <p:cNvSpPr txBox="1"/>
            <p:nvPr/>
          </p:nvSpPr>
          <p:spPr>
            <a:xfrm>
              <a:off x="1827044" y="1192002"/>
              <a:ext cx="1779044" cy="523220"/>
            </a:xfrm>
            <a:prstGeom prst="rect">
              <a:avLst/>
            </a:prstGeom>
            <a:solidFill>
              <a:srgbClr val="003764"/>
            </a:solidFill>
          </p:spPr>
          <p:txBody>
            <a:bodyPr wrap="square" anchor="ctr">
              <a:spAutoFit/>
            </a:bodyPr>
            <a:lstStyle/>
            <a:p>
              <a:pPr marL="0" marR="0" lvl="0" indent="0" algn="ctr" defTabSz="914400" eaLnBrk="1" fontAlgn="auto" latinLnBrk="0" hangingPunct="1">
                <a:lnSpc>
                  <a:spcPct val="100000"/>
                </a:lnSpc>
                <a:spcBef>
                  <a:spcPts val="600"/>
                </a:spcBef>
                <a:spcAft>
                  <a:spcPts val="600"/>
                </a:spcAft>
                <a:buClrTx/>
                <a:buSzTx/>
                <a:buFontTx/>
                <a:buNone/>
                <a:tabLst/>
                <a:defRPr/>
              </a:pPr>
              <a:r>
                <a:rPr kumimoji="0" lang="en-US" sz="28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rPr>
                <a:t>GOAL 1</a:t>
              </a:r>
            </a:p>
          </p:txBody>
        </p:sp>
      </p:grpSp>
      <p:grpSp>
        <p:nvGrpSpPr>
          <p:cNvPr id="37" name="Group 36">
            <a:extLst>
              <a:ext uri="{FF2B5EF4-FFF2-40B4-BE49-F238E27FC236}">
                <a16:creationId xmlns:a16="http://schemas.microsoft.com/office/drawing/2014/main" id="{0C822346-9D46-065E-102E-6EE32051948F}"/>
              </a:ext>
            </a:extLst>
          </p:cNvPr>
          <p:cNvGrpSpPr/>
          <p:nvPr/>
        </p:nvGrpSpPr>
        <p:grpSpPr>
          <a:xfrm>
            <a:off x="2742836" y="2216689"/>
            <a:ext cx="7275870" cy="885630"/>
            <a:chOff x="2336938" y="2270332"/>
            <a:chExt cx="9164365" cy="990394"/>
          </a:xfrm>
          <a:solidFill>
            <a:srgbClr val="5EB3E4"/>
          </a:solidFill>
          <a:effectLst>
            <a:outerShdw blurRad="50800" dist="38100" algn="l" rotWithShape="0">
              <a:prstClr val="black">
                <a:alpha val="40000"/>
              </a:prstClr>
            </a:outerShdw>
          </a:effectLst>
        </p:grpSpPr>
        <p:sp>
          <p:nvSpPr>
            <p:cNvPr id="38" name="Rectangle 37">
              <a:extLst>
                <a:ext uri="{FF2B5EF4-FFF2-40B4-BE49-F238E27FC236}">
                  <a16:creationId xmlns:a16="http://schemas.microsoft.com/office/drawing/2014/main" id="{0A1FD169-DF0F-88F5-E863-8000FBCECF51}"/>
                </a:ext>
              </a:extLst>
            </p:cNvPr>
            <p:cNvSpPr/>
            <p:nvPr/>
          </p:nvSpPr>
          <p:spPr>
            <a:xfrm>
              <a:off x="2336938" y="2270332"/>
              <a:ext cx="9164365" cy="990394"/>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3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9" name="TextBox 38">
              <a:extLst>
                <a:ext uri="{FF2B5EF4-FFF2-40B4-BE49-F238E27FC236}">
                  <a16:creationId xmlns:a16="http://schemas.microsoft.com/office/drawing/2014/main" id="{73B1DF6E-381C-E555-13A7-D638AF4C0C97}"/>
                </a:ext>
              </a:extLst>
            </p:cNvPr>
            <p:cNvSpPr txBox="1"/>
            <p:nvPr/>
          </p:nvSpPr>
          <p:spPr>
            <a:xfrm>
              <a:off x="2477744" y="2300882"/>
              <a:ext cx="8949405" cy="929298"/>
            </a:xfrm>
            <a:prstGeom prst="rect">
              <a:avLst/>
            </a:prstGeom>
            <a:grpFill/>
          </p:spPr>
          <p:txBody>
            <a:bodyPr wrap="square" anchor="ctr">
              <a:spAutoFit/>
            </a:bodyPr>
            <a:lstStyle/>
            <a:p>
              <a:pPr marL="0" marR="0" lvl="0" indent="0" defTabSz="914400" eaLnBrk="1" fontAlgn="auto" latinLnBrk="0" hangingPunct="1">
                <a:lnSpc>
                  <a:spcPct val="100000"/>
                </a:lnSpc>
                <a:spcBef>
                  <a:spcPts val="600"/>
                </a:spcBef>
                <a:spcAft>
                  <a:spcPts val="600"/>
                </a:spcAft>
                <a:buClrTx/>
                <a:buSzTx/>
                <a:buFontTx/>
                <a:buNone/>
                <a:tabLst/>
                <a:defRPr/>
              </a:pPr>
              <a:r>
                <a:rPr kumimoji="0" lang="en-US" sz="23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rPr>
                <a:t>A local EV ecosystem that serves Kentucky’s communities and travelers</a:t>
              </a:r>
            </a:p>
          </p:txBody>
        </p:sp>
      </p:grpSp>
      <p:grpSp>
        <p:nvGrpSpPr>
          <p:cNvPr id="40" name="Group 39">
            <a:extLst>
              <a:ext uri="{FF2B5EF4-FFF2-40B4-BE49-F238E27FC236}">
                <a16:creationId xmlns:a16="http://schemas.microsoft.com/office/drawing/2014/main" id="{03129AAF-7156-8982-129D-E56AF891E6DE}"/>
              </a:ext>
            </a:extLst>
          </p:cNvPr>
          <p:cNvGrpSpPr/>
          <p:nvPr/>
        </p:nvGrpSpPr>
        <p:grpSpPr>
          <a:xfrm>
            <a:off x="809977" y="2216689"/>
            <a:ext cx="1826337" cy="885630"/>
            <a:chOff x="1803399" y="2084540"/>
            <a:chExt cx="1826337" cy="885630"/>
          </a:xfrm>
          <a:effectLst>
            <a:outerShdw blurRad="50800" dist="38100" algn="l" rotWithShape="0">
              <a:prstClr val="black">
                <a:alpha val="40000"/>
              </a:prstClr>
            </a:outerShdw>
          </a:effectLst>
        </p:grpSpPr>
        <p:sp>
          <p:nvSpPr>
            <p:cNvPr id="41" name="Rectangle 40">
              <a:extLst>
                <a:ext uri="{FF2B5EF4-FFF2-40B4-BE49-F238E27FC236}">
                  <a16:creationId xmlns:a16="http://schemas.microsoft.com/office/drawing/2014/main" id="{A1A79039-B43E-2AEA-5A3F-C8EAF8D3931B}"/>
                </a:ext>
              </a:extLst>
            </p:cNvPr>
            <p:cNvSpPr/>
            <p:nvPr/>
          </p:nvSpPr>
          <p:spPr>
            <a:xfrm>
              <a:off x="1803399" y="2084540"/>
              <a:ext cx="1826337" cy="885630"/>
            </a:xfrm>
            <a:prstGeom prst="rect">
              <a:avLst/>
            </a:prstGeom>
            <a:solidFill>
              <a:srgbClr val="00376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2" name="TextBox 41">
              <a:extLst>
                <a:ext uri="{FF2B5EF4-FFF2-40B4-BE49-F238E27FC236}">
                  <a16:creationId xmlns:a16="http://schemas.microsoft.com/office/drawing/2014/main" id="{0B008C7B-05F6-7F19-A4E5-6D6EBD473FBA}"/>
                </a:ext>
              </a:extLst>
            </p:cNvPr>
            <p:cNvSpPr txBox="1"/>
            <p:nvPr/>
          </p:nvSpPr>
          <p:spPr>
            <a:xfrm>
              <a:off x="1827045" y="2115875"/>
              <a:ext cx="1779044" cy="822960"/>
            </a:xfrm>
            <a:prstGeom prst="rect">
              <a:avLst/>
            </a:prstGeom>
            <a:solidFill>
              <a:srgbClr val="003764"/>
            </a:solidFill>
          </p:spPr>
          <p:txBody>
            <a:bodyPr wrap="square" anchor="ctr">
              <a:spAutoFit/>
            </a:bodyPr>
            <a:lstStyle/>
            <a:p>
              <a:pPr marL="0" marR="0" lvl="0" indent="0" algn="ctr" defTabSz="914400" eaLnBrk="1" fontAlgn="auto" latinLnBrk="0" hangingPunct="1">
                <a:lnSpc>
                  <a:spcPct val="100000"/>
                </a:lnSpc>
                <a:spcBef>
                  <a:spcPts val="600"/>
                </a:spcBef>
                <a:spcAft>
                  <a:spcPts val="600"/>
                </a:spcAft>
                <a:buClrTx/>
                <a:buSzTx/>
                <a:buFontTx/>
                <a:buNone/>
                <a:tabLst/>
                <a:defRPr/>
              </a:pPr>
              <a:r>
                <a:rPr kumimoji="0" lang="en-US" sz="28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rPr>
                <a:t>GOAL 2</a:t>
              </a:r>
            </a:p>
          </p:txBody>
        </p:sp>
      </p:grpSp>
      <p:grpSp>
        <p:nvGrpSpPr>
          <p:cNvPr id="43" name="Group 42">
            <a:extLst>
              <a:ext uri="{FF2B5EF4-FFF2-40B4-BE49-F238E27FC236}">
                <a16:creationId xmlns:a16="http://schemas.microsoft.com/office/drawing/2014/main" id="{739134C6-747B-2D88-F163-8B0448EAB168}"/>
              </a:ext>
            </a:extLst>
          </p:cNvPr>
          <p:cNvGrpSpPr/>
          <p:nvPr/>
        </p:nvGrpSpPr>
        <p:grpSpPr>
          <a:xfrm>
            <a:off x="2742835" y="3228011"/>
            <a:ext cx="7275871" cy="885630"/>
            <a:chOff x="2336938" y="3469580"/>
            <a:chExt cx="9164365" cy="990395"/>
          </a:xfrm>
          <a:solidFill>
            <a:srgbClr val="5EB3E4"/>
          </a:solidFill>
          <a:effectLst>
            <a:outerShdw blurRad="50800" dist="38100" algn="l" rotWithShape="0">
              <a:prstClr val="black">
                <a:alpha val="40000"/>
              </a:prstClr>
            </a:outerShdw>
          </a:effectLst>
        </p:grpSpPr>
        <p:sp>
          <p:nvSpPr>
            <p:cNvPr id="44" name="Rectangle 43">
              <a:extLst>
                <a:ext uri="{FF2B5EF4-FFF2-40B4-BE49-F238E27FC236}">
                  <a16:creationId xmlns:a16="http://schemas.microsoft.com/office/drawing/2014/main" id="{6AAFA27F-1B2F-7467-07C8-148D04AE682D}"/>
                </a:ext>
              </a:extLst>
            </p:cNvPr>
            <p:cNvSpPr/>
            <p:nvPr/>
          </p:nvSpPr>
          <p:spPr>
            <a:xfrm>
              <a:off x="2336938" y="3469580"/>
              <a:ext cx="9164365" cy="990395"/>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3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5" name="TextBox 44">
              <a:extLst>
                <a:ext uri="{FF2B5EF4-FFF2-40B4-BE49-F238E27FC236}">
                  <a16:creationId xmlns:a16="http://schemas.microsoft.com/office/drawing/2014/main" id="{289BF7E7-4F9B-0E38-697E-FAD78F5A8A47}"/>
                </a:ext>
              </a:extLst>
            </p:cNvPr>
            <p:cNvSpPr txBox="1"/>
            <p:nvPr/>
          </p:nvSpPr>
          <p:spPr>
            <a:xfrm>
              <a:off x="2477745" y="3500127"/>
              <a:ext cx="8949405" cy="929299"/>
            </a:xfrm>
            <a:prstGeom prst="rect">
              <a:avLst/>
            </a:prstGeom>
            <a:grpFill/>
          </p:spPr>
          <p:txBody>
            <a:bodyPr wrap="square" anchor="ctr">
              <a:spAutoFit/>
            </a:bodyPr>
            <a:lstStyle/>
            <a:p>
              <a:pPr marL="0" marR="0" lvl="0" indent="0" defTabSz="914400" eaLnBrk="1" fontAlgn="auto" latinLnBrk="0" hangingPunct="1">
                <a:lnSpc>
                  <a:spcPct val="100000"/>
                </a:lnSpc>
                <a:spcBef>
                  <a:spcPts val="600"/>
                </a:spcBef>
                <a:spcAft>
                  <a:spcPts val="600"/>
                </a:spcAft>
                <a:buClrTx/>
                <a:buSzTx/>
                <a:buFontTx/>
                <a:buNone/>
                <a:tabLst/>
                <a:defRPr/>
              </a:pPr>
              <a:r>
                <a:rPr kumimoji="0" lang="en-US" sz="23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rPr>
                <a:t>A comprehensive system that supports transportation choices for all of Kentucky’s residents</a:t>
              </a:r>
            </a:p>
          </p:txBody>
        </p:sp>
      </p:grpSp>
      <p:grpSp>
        <p:nvGrpSpPr>
          <p:cNvPr id="46" name="Group 45">
            <a:extLst>
              <a:ext uri="{FF2B5EF4-FFF2-40B4-BE49-F238E27FC236}">
                <a16:creationId xmlns:a16="http://schemas.microsoft.com/office/drawing/2014/main" id="{8F61B972-36BB-0D06-AA32-F9FC93526411}"/>
              </a:ext>
            </a:extLst>
          </p:cNvPr>
          <p:cNvGrpSpPr/>
          <p:nvPr/>
        </p:nvGrpSpPr>
        <p:grpSpPr>
          <a:xfrm>
            <a:off x="809978" y="3228011"/>
            <a:ext cx="1826337" cy="885630"/>
            <a:chOff x="1803400" y="3163645"/>
            <a:chExt cx="1826337" cy="885630"/>
          </a:xfrm>
          <a:effectLst>
            <a:outerShdw blurRad="50800" dist="38100" algn="l" rotWithShape="0">
              <a:prstClr val="black">
                <a:alpha val="40000"/>
              </a:prstClr>
            </a:outerShdw>
          </a:effectLst>
        </p:grpSpPr>
        <p:sp>
          <p:nvSpPr>
            <p:cNvPr id="47" name="Rectangle 46">
              <a:extLst>
                <a:ext uri="{FF2B5EF4-FFF2-40B4-BE49-F238E27FC236}">
                  <a16:creationId xmlns:a16="http://schemas.microsoft.com/office/drawing/2014/main" id="{9CACFFDC-1168-8185-7EF2-6E226F794719}"/>
                </a:ext>
              </a:extLst>
            </p:cNvPr>
            <p:cNvSpPr/>
            <p:nvPr/>
          </p:nvSpPr>
          <p:spPr>
            <a:xfrm>
              <a:off x="1803400" y="3163645"/>
              <a:ext cx="1826337" cy="885630"/>
            </a:xfrm>
            <a:prstGeom prst="rect">
              <a:avLst/>
            </a:prstGeom>
            <a:solidFill>
              <a:srgbClr val="00376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8" name="TextBox 47">
              <a:extLst>
                <a:ext uri="{FF2B5EF4-FFF2-40B4-BE49-F238E27FC236}">
                  <a16:creationId xmlns:a16="http://schemas.microsoft.com/office/drawing/2014/main" id="{6EE58A2A-413C-3123-43A0-81E4201322D6}"/>
                </a:ext>
              </a:extLst>
            </p:cNvPr>
            <p:cNvSpPr txBox="1"/>
            <p:nvPr/>
          </p:nvSpPr>
          <p:spPr>
            <a:xfrm>
              <a:off x="1827046" y="3194980"/>
              <a:ext cx="1779044" cy="822960"/>
            </a:xfrm>
            <a:prstGeom prst="rect">
              <a:avLst/>
            </a:prstGeom>
            <a:solidFill>
              <a:srgbClr val="003764"/>
            </a:solidFill>
          </p:spPr>
          <p:txBody>
            <a:bodyPr wrap="square" anchor="ctr">
              <a:spAutoFit/>
            </a:bodyPr>
            <a:lstStyle/>
            <a:p>
              <a:pPr marL="0" marR="0" lvl="0" indent="0" algn="ctr" defTabSz="914400" eaLnBrk="1" fontAlgn="auto" latinLnBrk="0" hangingPunct="1">
                <a:lnSpc>
                  <a:spcPct val="100000"/>
                </a:lnSpc>
                <a:spcBef>
                  <a:spcPts val="600"/>
                </a:spcBef>
                <a:spcAft>
                  <a:spcPts val="600"/>
                </a:spcAft>
                <a:buClrTx/>
                <a:buSzTx/>
                <a:buFontTx/>
                <a:buNone/>
                <a:tabLst/>
                <a:defRPr/>
              </a:pPr>
              <a:r>
                <a:rPr kumimoji="0" lang="en-US" sz="28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rPr>
                <a:t>GOAL 3</a:t>
              </a:r>
            </a:p>
          </p:txBody>
        </p:sp>
      </p:grpSp>
      <p:sp>
        <p:nvSpPr>
          <p:cNvPr id="49" name="Rectangle 48">
            <a:extLst>
              <a:ext uri="{FF2B5EF4-FFF2-40B4-BE49-F238E27FC236}">
                <a16:creationId xmlns:a16="http://schemas.microsoft.com/office/drawing/2014/main" id="{98A0D5FC-D502-5DF6-814D-297BC492C470}"/>
              </a:ext>
            </a:extLst>
          </p:cNvPr>
          <p:cNvSpPr/>
          <p:nvPr/>
        </p:nvSpPr>
        <p:spPr>
          <a:xfrm>
            <a:off x="2742835" y="4239333"/>
            <a:ext cx="7275871" cy="1144626"/>
          </a:xfrm>
          <a:prstGeom prst="rect">
            <a:avLst/>
          </a:prstGeom>
          <a:solidFill>
            <a:srgbClr val="5EB3E4"/>
          </a:solidFill>
          <a:ln w="12700" cap="flat" cmpd="sng" algn="ctr">
            <a:noFill/>
            <a:prstDash val="solid"/>
            <a:miter lim="800000"/>
          </a:ln>
          <a:effectLst>
            <a:outerShdw blurRad="50800" dist="38100" algn="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3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0" name="TextBox 49">
            <a:extLst>
              <a:ext uri="{FF2B5EF4-FFF2-40B4-BE49-F238E27FC236}">
                <a16:creationId xmlns:a16="http://schemas.microsoft.com/office/drawing/2014/main" id="{2C22E6EE-4D44-84DE-6CD5-946B51296265}"/>
              </a:ext>
            </a:extLst>
          </p:cNvPr>
          <p:cNvSpPr txBox="1"/>
          <p:nvPr/>
        </p:nvSpPr>
        <p:spPr>
          <a:xfrm>
            <a:off x="2828166" y="4265433"/>
            <a:ext cx="7105208" cy="1097280"/>
          </a:xfrm>
          <a:prstGeom prst="rect">
            <a:avLst/>
          </a:prstGeom>
          <a:solidFill>
            <a:srgbClr val="5EB3E4"/>
          </a:solidFill>
        </p:spPr>
        <p:txBody>
          <a:bodyPr wrap="square" anchor="ctr">
            <a:spAutoFit/>
          </a:bodyPr>
          <a:lstStyle/>
          <a:p>
            <a:pPr>
              <a:spcBef>
                <a:spcPts val="600"/>
              </a:spcBef>
              <a:spcAft>
                <a:spcPts val="600"/>
              </a:spcAft>
            </a:pPr>
            <a:r>
              <a:rPr lang="en-US" sz="2300">
                <a:solidFill>
                  <a:srgbClr val="FFFFFF"/>
                </a:solidFill>
                <a:latin typeface="Arial" panose="020B0604020202020204" pitchFamily="34" charset="0"/>
                <a:cs typeface="Arial" panose="020B0604020202020204" pitchFamily="34" charset="0"/>
              </a:rPr>
              <a:t>An interconnected, reliable, and resilient vehicle fueling system that can adapt to changes in market conditions and transportation technologies</a:t>
            </a:r>
          </a:p>
        </p:txBody>
      </p:sp>
      <p:grpSp>
        <p:nvGrpSpPr>
          <p:cNvPr id="51" name="Group 50">
            <a:extLst>
              <a:ext uri="{FF2B5EF4-FFF2-40B4-BE49-F238E27FC236}">
                <a16:creationId xmlns:a16="http://schemas.microsoft.com/office/drawing/2014/main" id="{1088E140-9B3C-021E-684C-4CAC02039FF5}"/>
              </a:ext>
            </a:extLst>
          </p:cNvPr>
          <p:cNvGrpSpPr/>
          <p:nvPr/>
        </p:nvGrpSpPr>
        <p:grpSpPr>
          <a:xfrm>
            <a:off x="809978" y="4241433"/>
            <a:ext cx="1826337" cy="1144626"/>
            <a:chOff x="-2243298" y="1126049"/>
            <a:chExt cx="1505169" cy="990395"/>
          </a:xfrm>
          <a:solidFill>
            <a:srgbClr val="003764"/>
          </a:solidFill>
          <a:effectLst>
            <a:outerShdw blurRad="50800" dist="38100" algn="l" rotWithShape="0">
              <a:prstClr val="black">
                <a:alpha val="40000"/>
              </a:prstClr>
            </a:outerShdw>
          </a:effectLst>
        </p:grpSpPr>
        <p:sp>
          <p:nvSpPr>
            <p:cNvPr id="52" name="Rectangle 51">
              <a:extLst>
                <a:ext uri="{FF2B5EF4-FFF2-40B4-BE49-F238E27FC236}">
                  <a16:creationId xmlns:a16="http://schemas.microsoft.com/office/drawing/2014/main" id="{0A09AF97-18C7-96D0-3D9E-6C10522991F9}"/>
                </a:ext>
              </a:extLst>
            </p:cNvPr>
            <p:cNvSpPr/>
            <p:nvPr/>
          </p:nvSpPr>
          <p:spPr>
            <a:xfrm>
              <a:off x="-2243298" y="1126049"/>
              <a:ext cx="1505169" cy="990395"/>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3" name="TextBox 52">
              <a:extLst>
                <a:ext uri="{FF2B5EF4-FFF2-40B4-BE49-F238E27FC236}">
                  <a16:creationId xmlns:a16="http://schemas.microsoft.com/office/drawing/2014/main" id="{ABB7017D-A4D4-6C5E-0CE7-8709350BA344}"/>
                </a:ext>
              </a:extLst>
            </p:cNvPr>
            <p:cNvSpPr txBox="1"/>
            <p:nvPr/>
          </p:nvSpPr>
          <p:spPr>
            <a:xfrm>
              <a:off x="-2223810" y="1208472"/>
              <a:ext cx="1466193" cy="825547"/>
            </a:xfrm>
            <a:prstGeom prst="rect">
              <a:avLst/>
            </a:prstGeom>
            <a:grpFill/>
          </p:spPr>
          <p:txBody>
            <a:bodyPr wrap="square" anchor="ctr">
              <a:spAutoFit/>
            </a:bodyPr>
            <a:lstStyle/>
            <a:p>
              <a:pPr marL="0" marR="0" lvl="0" indent="0" algn="ctr" defTabSz="914400" eaLnBrk="1" fontAlgn="auto" latinLnBrk="0" hangingPunct="1">
                <a:lnSpc>
                  <a:spcPct val="100000"/>
                </a:lnSpc>
                <a:spcBef>
                  <a:spcPts val="600"/>
                </a:spcBef>
                <a:spcAft>
                  <a:spcPts val="600"/>
                </a:spcAft>
                <a:buClrTx/>
                <a:buSzTx/>
                <a:buFontTx/>
                <a:buNone/>
                <a:tabLst/>
                <a:defRPr/>
              </a:pPr>
              <a:r>
                <a:rPr kumimoji="0" lang="en-US" sz="28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rPr>
                <a:t>GOAL 4</a:t>
              </a:r>
            </a:p>
          </p:txBody>
        </p:sp>
      </p:grpSp>
      <p:grpSp>
        <p:nvGrpSpPr>
          <p:cNvPr id="54" name="Group 53">
            <a:extLst>
              <a:ext uri="{FF2B5EF4-FFF2-40B4-BE49-F238E27FC236}">
                <a16:creationId xmlns:a16="http://schemas.microsoft.com/office/drawing/2014/main" id="{DF8D7679-A402-275F-9F32-350B04E66CEA}"/>
              </a:ext>
            </a:extLst>
          </p:cNvPr>
          <p:cNvGrpSpPr/>
          <p:nvPr/>
        </p:nvGrpSpPr>
        <p:grpSpPr>
          <a:xfrm>
            <a:off x="2742835" y="5507180"/>
            <a:ext cx="7275871" cy="885630"/>
            <a:chOff x="2336938" y="6191699"/>
            <a:chExt cx="9164365" cy="990395"/>
          </a:xfrm>
          <a:solidFill>
            <a:srgbClr val="5EB3E4"/>
          </a:solidFill>
          <a:effectLst>
            <a:outerShdw blurRad="50800" dist="38100" algn="l" rotWithShape="0">
              <a:prstClr val="black">
                <a:alpha val="40000"/>
              </a:prstClr>
            </a:outerShdw>
          </a:effectLst>
        </p:grpSpPr>
        <p:sp>
          <p:nvSpPr>
            <p:cNvPr id="55" name="Rectangle 54">
              <a:extLst>
                <a:ext uri="{FF2B5EF4-FFF2-40B4-BE49-F238E27FC236}">
                  <a16:creationId xmlns:a16="http://schemas.microsoft.com/office/drawing/2014/main" id="{DC45805B-F35D-F08C-829F-602316AB2AA4}"/>
                </a:ext>
              </a:extLst>
            </p:cNvPr>
            <p:cNvSpPr/>
            <p:nvPr/>
          </p:nvSpPr>
          <p:spPr>
            <a:xfrm>
              <a:off x="2336938" y="6191699"/>
              <a:ext cx="9164365" cy="990395"/>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3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6" name="TextBox 55">
              <a:extLst>
                <a:ext uri="{FF2B5EF4-FFF2-40B4-BE49-F238E27FC236}">
                  <a16:creationId xmlns:a16="http://schemas.microsoft.com/office/drawing/2014/main" id="{289F7833-6ADE-638A-A1CC-BEE5CEA087C6}"/>
                </a:ext>
              </a:extLst>
            </p:cNvPr>
            <p:cNvSpPr txBox="1"/>
            <p:nvPr/>
          </p:nvSpPr>
          <p:spPr>
            <a:xfrm>
              <a:off x="2477745" y="6243472"/>
              <a:ext cx="8949405" cy="929299"/>
            </a:xfrm>
            <a:prstGeom prst="rect">
              <a:avLst/>
            </a:prstGeom>
            <a:grpFill/>
          </p:spPr>
          <p:txBody>
            <a:bodyPr wrap="square" anchor="ctr">
              <a:spAutoFit/>
            </a:bodyPr>
            <a:lstStyle/>
            <a:p>
              <a:pPr marL="0" marR="0" lvl="0" indent="0" defTabSz="914400" eaLnBrk="1" fontAlgn="auto" latinLnBrk="0" hangingPunct="1">
                <a:lnSpc>
                  <a:spcPct val="100000"/>
                </a:lnSpc>
                <a:spcBef>
                  <a:spcPts val="600"/>
                </a:spcBef>
                <a:spcAft>
                  <a:spcPts val="600"/>
                </a:spcAft>
                <a:buClrTx/>
                <a:buSzTx/>
                <a:buFontTx/>
                <a:buNone/>
                <a:tabLst/>
                <a:defRPr/>
              </a:pPr>
              <a:r>
                <a:rPr kumimoji="0" lang="en-US" sz="23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rPr>
                <a:t>A transportation system that reduces tailpipe emissions and promotes clean air in Kentucky</a:t>
              </a:r>
            </a:p>
          </p:txBody>
        </p:sp>
      </p:grpSp>
      <p:grpSp>
        <p:nvGrpSpPr>
          <p:cNvPr id="57" name="Group 56">
            <a:extLst>
              <a:ext uri="{FF2B5EF4-FFF2-40B4-BE49-F238E27FC236}">
                <a16:creationId xmlns:a16="http://schemas.microsoft.com/office/drawing/2014/main" id="{4DBF6A64-0DC0-3E9B-BA9F-D4FBC0C46E69}"/>
              </a:ext>
            </a:extLst>
          </p:cNvPr>
          <p:cNvGrpSpPr/>
          <p:nvPr/>
        </p:nvGrpSpPr>
        <p:grpSpPr>
          <a:xfrm>
            <a:off x="809978" y="5509651"/>
            <a:ext cx="1826337" cy="885630"/>
            <a:chOff x="1803400" y="5580848"/>
            <a:chExt cx="1826337" cy="885630"/>
          </a:xfrm>
          <a:effectLst>
            <a:outerShdw blurRad="50800" dist="38100" algn="l" rotWithShape="0">
              <a:prstClr val="black">
                <a:alpha val="40000"/>
              </a:prstClr>
            </a:outerShdw>
          </a:effectLst>
        </p:grpSpPr>
        <p:sp>
          <p:nvSpPr>
            <p:cNvPr id="58" name="Rectangle 57">
              <a:extLst>
                <a:ext uri="{FF2B5EF4-FFF2-40B4-BE49-F238E27FC236}">
                  <a16:creationId xmlns:a16="http://schemas.microsoft.com/office/drawing/2014/main" id="{F2697622-1DDD-3120-A06C-CD404DC47E19}"/>
                </a:ext>
              </a:extLst>
            </p:cNvPr>
            <p:cNvSpPr/>
            <p:nvPr/>
          </p:nvSpPr>
          <p:spPr>
            <a:xfrm>
              <a:off x="1803400" y="5580848"/>
              <a:ext cx="1826337" cy="885630"/>
            </a:xfrm>
            <a:prstGeom prst="rect">
              <a:avLst/>
            </a:prstGeom>
            <a:solidFill>
              <a:srgbClr val="00376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9" name="TextBox 58">
              <a:extLst>
                <a:ext uri="{FF2B5EF4-FFF2-40B4-BE49-F238E27FC236}">
                  <a16:creationId xmlns:a16="http://schemas.microsoft.com/office/drawing/2014/main" id="{78A19E56-479F-DF89-46A3-8499D4BCC5CB}"/>
                </a:ext>
              </a:extLst>
            </p:cNvPr>
            <p:cNvSpPr txBox="1"/>
            <p:nvPr/>
          </p:nvSpPr>
          <p:spPr>
            <a:xfrm>
              <a:off x="1827046" y="5612183"/>
              <a:ext cx="1779044" cy="822960"/>
            </a:xfrm>
            <a:prstGeom prst="rect">
              <a:avLst/>
            </a:prstGeom>
            <a:solidFill>
              <a:srgbClr val="003764"/>
            </a:solidFill>
          </p:spPr>
          <p:txBody>
            <a:bodyPr wrap="square" anchor="ctr">
              <a:spAutoFit/>
            </a:bodyPr>
            <a:lstStyle/>
            <a:p>
              <a:pPr marL="0" marR="0" lvl="0" indent="0" algn="ctr" defTabSz="914400" eaLnBrk="1" fontAlgn="auto" latinLnBrk="0" hangingPunct="1">
                <a:lnSpc>
                  <a:spcPct val="100000"/>
                </a:lnSpc>
                <a:spcBef>
                  <a:spcPts val="600"/>
                </a:spcBef>
                <a:spcAft>
                  <a:spcPts val="600"/>
                </a:spcAft>
                <a:buClrTx/>
                <a:buSzTx/>
                <a:buFontTx/>
                <a:buNone/>
                <a:tabLst/>
                <a:defRPr/>
              </a:pPr>
              <a:r>
                <a:rPr kumimoji="0" lang="en-US" sz="28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rPr>
                <a:t>GOAL 5</a:t>
              </a:r>
            </a:p>
          </p:txBody>
        </p:sp>
      </p:grpSp>
      <p:pic>
        <p:nvPicPr>
          <p:cNvPr id="66" name="Picture 65">
            <a:extLst>
              <a:ext uri="{FF2B5EF4-FFF2-40B4-BE49-F238E27FC236}">
                <a16:creationId xmlns:a16="http://schemas.microsoft.com/office/drawing/2014/main" id="{51997540-6175-E3D7-F13D-FEDBB7E766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1618" y="5276194"/>
            <a:ext cx="1315277" cy="1405555"/>
          </a:xfrm>
          <a:prstGeom prst="rect">
            <a:avLst/>
          </a:prstGeom>
        </p:spPr>
      </p:pic>
    </p:spTree>
    <p:extLst>
      <p:ext uri="{BB962C8B-B14F-4D97-AF65-F5344CB8AC3E}">
        <p14:creationId xmlns:p14="http://schemas.microsoft.com/office/powerpoint/2010/main" val="3434816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778F4-DE1D-846B-D27F-8A5EBB635C71}"/>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C17EDA6F-B5A8-1D88-2F06-867917DA3C2A}"/>
              </a:ext>
            </a:extLst>
          </p:cNvPr>
          <p:cNvSpPr txBox="1">
            <a:spLocks/>
          </p:cNvSpPr>
          <p:nvPr/>
        </p:nvSpPr>
        <p:spPr>
          <a:xfrm>
            <a:off x="729672" y="365125"/>
            <a:ext cx="10217727" cy="66684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chemeClr val="bg2"/>
                </a:solidFill>
                <a:latin typeface="Montserrat Black" panose="00000A00000000000000"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093B60"/>
                </a:solidFill>
                <a:effectLst/>
                <a:uLnTx/>
                <a:uFillTx/>
                <a:latin typeface="Montserrat Black"/>
                <a:ea typeface="+mj-ea"/>
                <a:cs typeface="+mj-cs"/>
              </a:rPr>
              <a:t>NEVI Funded Fast Charging Stations</a:t>
            </a:r>
            <a:endParaRPr kumimoji="0" lang="en-US" sz="3600" b="0" i="0" u="none" strike="noStrike" kern="1200" cap="none" spc="0" normalizeH="0" baseline="0" noProof="0">
              <a:ln>
                <a:noFill/>
              </a:ln>
              <a:solidFill>
                <a:srgbClr val="093B60"/>
              </a:solidFill>
              <a:effectLst/>
              <a:uLnTx/>
              <a:uFillTx/>
              <a:latin typeface="Montserrat Black" panose="00000A00000000000000" pitchFamily="50" charset="0"/>
              <a:ea typeface="+mj-ea"/>
              <a:cs typeface="+mj-cs"/>
            </a:endParaRPr>
          </a:p>
        </p:txBody>
      </p:sp>
      <p:pic>
        <p:nvPicPr>
          <p:cNvPr id="9" name="Graphic 8">
            <a:extLst>
              <a:ext uri="{FF2B5EF4-FFF2-40B4-BE49-F238E27FC236}">
                <a16:creationId xmlns:a16="http://schemas.microsoft.com/office/drawing/2014/main" id="{476A2238-B770-1A56-4368-F2FF9CC12808}"/>
              </a:ext>
            </a:extLst>
          </p:cNvPr>
          <p:cNvPicPr>
            <a:picLocks noChangeAspect="1"/>
          </p:cNvPicPr>
          <p:nvPr/>
        </p:nvPicPr>
        <p:blipFill>
          <a:blip r:embed="rId3">
            <a:extLst>
              <a:ext uri="{96DAC541-7B7A-43D3-8B79-37D633B846F1}">
                <asvg:svgBlip xmlns:asvg="http://schemas.microsoft.com/office/drawing/2016/SVG/main" r:embed="rId4"/>
              </a:ext>
            </a:extLst>
          </a:blip>
          <a:srcRect t="85211"/>
          <a:stretch/>
        </p:blipFill>
        <p:spPr>
          <a:xfrm>
            <a:off x="0" y="5843752"/>
            <a:ext cx="12192000" cy="1014248"/>
          </a:xfrm>
          <a:prstGeom prst="rect">
            <a:avLst/>
          </a:prstGeom>
        </p:spPr>
      </p:pic>
      <p:pic>
        <p:nvPicPr>
          <p:cNvPr id="10" name="Picture 9">
            <a:extLst>
              <a:ext uri="{FF2B5EF4-FFF2-40B4-BE49-F238E27FC236}">
                <a16:creationId xmlns:a16="http://schemas.microsoft.com/office/drawing/2014/main" id="{8CB1235B-CCE1-F526-8FCB-360FD0F360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3150" y="5328746"/>
            <a:ext cx="1315277" cy="1405555"/>
          </a:xfrm>
          <a:prstGeom prst="rect">
            <a:avLst/>
          </a:prstGeom>
        </p:spPr>
      </p:pic>
      <p:sp>
        <p:nvSpPr>
          <p:cNvPr id="20" name="Content Placeholder 3">
            <a:extLst>
              <a:ext uri="{FF2B5EF4-FFF2-40B4-BE49-F238E27FC236}">
                <a16:creationId xmlns:a16="http://schemas.microsoft.com/office/drawing/2014/main" id="{7F583B02-18A2-28A0-A6BD-1F66E39FD530}"/>
              </a:ext>
            </a:extLst>
          </p:cNvPr>
          <p:cNvSpPr txBox="1">
            <a:spLocks/>
          </p:cNvSpPr>
          <p:nvPr/>
        </p:nvSpPr>
        <p:spPr>
          <a:xfrm>
            <a:off x="889928" y="1282579"/>
            <a:ext cx="9319610" cy="1239505"/>
          </a:xfrm>
          <a:prstGeom prst="rect">
            <a:avLst/>
          </a:prstGeom>
        </p:spPr>
        <p:txBody>
          <a:bodyPr vert="horz" lIns="91440" tIns="45720" rIns="91440" bIns="45720" rtlCol="0" anchor="t">
            <a:noAutofit/>
          </a:bodyPr>
          <a:lstStyle>
            <a:lvl1pPr marL="228600" indent="-283464"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83464"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83210">
              <a:buFont typeface="Open Sans" panose="020B0606030504020204" pitchFamily="34" charset="0"/>
              <a:buChar char="+"/>
              <a:defRPr/>
            </a:pPr>
            <a:r>
              <a:rPr lang="en-US" sz="2600">
                <a:solidFill>
                  <a:srgbClr val="093B60"/>
                </a:solidFill>
                <a:latin typeface="Arial"/>
                <a:cs typeface="Arial"/>
              </a:rPr>
              <a:t>KYTC will not own, operate, or maintain stations</a:t>
            </a:r>
          </a:p>
          <a:p>
            <a:pPr indent="-283210">
              <a:buFont typeface="Open Sans" panose="020B0606030504020204" pitchFamily="34" charset="0"/>
              <a:buChar char="+"/>
              <a:defRPr/>
            </a:pPr>
            <a:r>
              <a:rPr lang="en-US" sz="2600">
                <a:solidFill>
                  <a:srgbClr val="093B60"/>
                </a:solidFill>
                <a:latin typeface="Arial"/>
                <a:cs typeface="Arial"/>
              </a:rPr>
              <a:t>Stations will be located on private property</a:t>
            </a:r>
          </a:p>
          <a:p>
            <a:pPr indent="-283210">
              <a:buFont typeface="Open Sans" panose="020B0606030504020204" pitchFamily="34" charset="0"/>
              <a:buChar char="+"/>
              <a:defRPr/>
            </a:pPr>
            <a:r>
              <a:rPr lang="en-US" sz="2600">
                <a:solidFill>
                  <a:srgbClr val="093B60"/>
                </a:solidFill>
                <a:latin typeface="Arial"/>
                <a:cs typeface="Arial"/>
              </a:rPr>
              <a:t>Industry partners (private sector) will be responsible for:</a:t>
            </a:r>
          </a:p>
        </p:txBody>
      </p:sp>
      <p:grpSp>
        <p:nvGrpSpPr>
          <p:cNvPr id="21" name="Group 20">
            <a:extLst>
              <a:ext uri="{FF2B5EF4-FFF2-40B4-BE49-F238E27FC236}">
                <a16:creationId xmlns:a16="http://schemas.microsoft.com/office/drawing/2014/main" id="{5112D885-E116-9CFD-6784-4351CD16A900}"/>
              </a:ext>
            </a:extLst>
          </p:cNvPr>
          <p:cNvGrpSpPr/>
          <p:nvPr/>
        </p:nvGrpSpPr>
        <p:grpSpPr>
          <a:xfrm>
            <a:off x="5891583" y="2977394"/>
            <a:ext cx="1957256" cy="2351352"/>
            <a:chOff x="6462309" y="2998323"/>
            <a:chExt cx="1957256" cy="2351352"/>
          </a:xfrm>
        </p:grpSpPr>
        <p:pic>
          <p:nvPicPr>
            <p:cNvPr id="22" name="Graphic 21">
              <a:extLst>
                <a:ext uri="{FF2B5EF4-FFF2-40B4-BE49-F238E27FC236}">
                  <a16:creationId xmlns:a16="http://schemas.microsoft.com/office/drawing/2014/main" id="{603FF195-9042-6788-F01E-42864EC85C7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65641" y="2998323"/>
              <a:ext cx="1750593" cy="1750593"/>
            </a:xfrm>
            <a:prstGeom prst="rect">
              <a:avLst/>
            </a:prstGeom>
          </p:spPr>
        </p:pic>
        <p:sp>
          <p:nvSpPr>
            <p:cNvPr id="23" name="TextBox 22">
              <a:extLst>
                <a:ext uri="{FF2B5EF4-FFF2-40B4-BE49-F238E27FC236}">
                  <a16:creationId xmlns:a16="http://schemas.microsoft.com/office/drawing/2014/main" id="{B3F35100-E1EF-755D-E0A3-127C8CD2F2D3}"/>
                </a:ext>
              </a:extLst>
            </p:cNvPr>
            <p:cNvSpPr txBox="1"/>
            <p:nvPr/>
          </p:nvSpPr>
          <p:spPr>
            <a:xfrm>
              <a:off x="6462309" y="4949565"/>
              <a:ext cx="1957256" cy="400110"/>
            </a:xfrm>
            <a:prstGeom prst="rect">
              <a:avLst/>
            </a:prstGeom>
            <a:noFill/>
          </p:spPr>
          <p:txBody>
            <a:bodyPr wrap="square" rtlCol="0">
              <a:spAutoFit/>
            </a:bodyPr>
            <a:lstStyle/>
            <a:p>
              <a:pPr algn="ctr" defTabSz="457200">
                <a:defRPr/>
              </a:pPr>
              <a:r>
                <a:rPr lang="en-US" sz="2000" b="1">
                  <a:solidFill>
                    <a:srgbClr val="5EB3E4"/>
                  </a:solidFill>
                  <a:latin typeface="Arial" panose="020B0604020202020204" pitchFamily="34" charset="0"/>
                  <a:cs typeface="Arial" panose="020B0604020202020204" pitchFamily="34" charset="0"/>
                </a:rPr>
                <a:t>Operations</a:t>
              </a:r>
            </a:p>
          </p:txBody>
        </p:sp>
      </p:grpSp>
      <p:grpSp>
        <p:nvGrpSpPr>
          <p:cNvPr id="24" name="Group 23">
            <a:extLst>
              <a:ext uri="{FF2B5EF4-FFF2-40B4-BE49-F238E27FC236}">
                <a16:creationId xmlns:a16="http://schemas.microsoft.com/office/drawing/2014/main" id="{11A63DC3-B55C-1521-5B6C-338B37ED647E}"/>
              </a:ext>
            </a:extLst>
          </p:cNvPr>
          <p:cNvGrpSpPr/>
          <p:nvPr/>
        </p:nvGrpSpPr>
        <p:grpSpPr>
          <a:xfrm>
            <a:off x="8626612" y="2986418"/>
            <a:ext cx="1957256" cy="2342328"/>
            <a:chOff x="9197338" y="3007347"/>
            <a:chExt cx="1957256" cy="2342328"/>
          </a:xfrm>
        </p:grpSpPr>
        <p:pic>
          <p:nvPicPr>
            <p:cNvPr id="25" name="Graphic 24">
              <a:extLst>
                <a:ext uri="{FF2B5EF4-FFF2-40B4-BE49-F238E27FC236}">
                  <a16:creationId xmlns:a16="http://schemas.microsoft.com/office/drawing/2014/main" id="{63204D43-2FB4-4FEA-1597-A2EAF038FBC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300670" y="3007347"/>
              <a:ext cx="1750593" cy="1732545"/>
            </a:xfrm>
            <a:prstGeom prst="rect">
              <a:avLst/>
            </a:prstGeom>
          </p:spPr>
        </p:pic>
        <p:sp>
          <p:nvSpPr>
            <p:cNvPr id="26" name="TextBox 25">
              <a:extLst>
                <a:ext uri="{FF2B5EF4-FFF2-40B4-BE49-F238E27FC236}">
                  <a16:creationId xmlns:a16="http://schemas.microsoft.com/office/drawing/2014/main" id="{765F0206-E3C2-A855-B581-4DCC0F9BFAF3}"/>
                </a:ext>
              </a:extLst>
            </p:cNvPr>
            <p:cNvSpPr txBox="1"/>
            <p:nvPr/>
          </p:nvSpPr>
          <p:spPr>
            <a:xfrm>
              <a:off x="9197338" y="4949565"/>
              <a:ext cx="1957256" cy="400110"/>
            </a:xfrm>
            <a:prstGeom prst="rect">
              <a:avLst/>
            </a:prstGeom>
            <a:noFill/>
          </p:spPr>
          <p:txBody>
            <a:bodyPr wrap="square" rtlCol="0">
              <a:spAutoFit/>
            </a:bodyPr>
            <a:lstStyle/>
            <a:p>
              <a:pPr algn="ctr" defTabSz="457200">
                <a:defRPr/>
              </a:pPr>
              <a:r>
                <a:rPr lang="en-US" sz="2000" b="1">
                  <a:solidFill>
                    <a:srgbClr val="5EB3E4"/>
                  </a:solidFill>
                  <a:latin typeface="Arial" panose="020B0604020202020204" pitchFamily="34" charset="0"/>
                  <a:cs typeface="Arial" panose="020B0604020202020204" pitchFamily="34" charset="0"/>
                </a:rPr>
                <a:t>Maintenance</a:t>
              </a:r>
            </a:p>
          </p:txBody>
        </p:sp>
      </p:grpSp>
      <p:grpSp>
        <p:nvGrpSpPr>
          <p:cNvPr id="27" name="Group 26">
            <a:extLst>
              <a:ext uri="{FF2B5EF4-FFF2-40B4-BE49-F238E27FC236}">
                <a16:creationId xmlns:a16="http://schemas.microsoft.com/office/drawing/2014/main" id="{D4B0123B-0919-6E35-1AB0-EEF6DF8FE7D3}"/>
              </a:ext>
            </a:extLst>
          </p:cNvPr>
          <p:cNvGrpSpPr/>
          <p:nvPr/>
        </p:nvGrpSpPr>
        <p:grpSpPr>
          <a:xfrm>
            <a:off x="889928" y="3075069"/>
            <a:ext cx="1957256" cy="2561453"/>
            <a:chOff x="1460654" y="3095998"/>
            <a:chExt cx="1957256" cy="2561453"/>
          </a:xfrm>
        </p:grpSpPr>
        <p:pic>
          <p:nvPicPr>
            <p:cNvPr id="28" name="Graphic 27">
              <a:extLst>
                <a:ext uri="{FF2B5EF4-FFF2-40B4-BE49-F238E27FC236}">
                  <a16:creationId xmlns:a16="http://schemas.microsoft.com/office/drawing/2014/main" id="{4AB39103-CC8A-B0C5-2C3C-D701BD68882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664874" y="3095998"/>
              <a:ext cx="1548816" cy="1555243"/>
            </a:xfrm>
            <a:prstGeom prst="rect">
              <a:avLst/>
            </a:prstGeom>
          </p:spPr>
        </p:pic>
        <p:sp>
          <p:nvSpPr>
            <p:cNvPr id="29" name="TextBox 28">
              <a:extLst>
                <a:ext uri="{FF2B5EF4-FFF2-40B4-BE49-F238E27FC236}">
                  <a16:creationId xmlns:a16="http://schemas.microsoft.com/office/drawing/2014/main" id="{73E0DAB1-2CB3-54BC-1146-3162409B6E54}"/>
                </a:ext>
              </a:extLst>
            </p:cNvPr>
            <p:cNvSpPr txBox="1"/>
            <p:nvPr/>
          </p:nvSpPr>
          <p:spPr>
            <a:xfrm>
              <a:off x="1460654" y="4949565"/>
              <a:ext cx="1957256" cy="707886"/>
            </a:xfrm>
            <a:prstGeom prst="rect">
              <a:avLst/>
            </a:prstGeom>
            <a:noFill/>
          </p:spPr>
          <p:txBody>
            <a:bodyPr wrap="square" rtlCol="0">
              <a:spAutoFit/>
            </a:bodyPr>
            <a:lstStyle/>
            <a:p>
              <a:pPr algn="ctr" defTabSz="457200">
                <a:defRPr/>
              </a:pPr>
              <a:r>
                <a:rPr lang="en-US" sz="2000" b="1">
                  <a:solidFill>
                    <a:srgbClr val="5EB3E4"/>
                  </a:solidFill>
                  <a:latin typeface="Arial" panose="020B0604020202020204" pitchFamily="34" charset="0"/>
                  <a:cs typeface="Arial" panose="020B0604020202020204" pitchFamily="34" charset="0"/>
                </a:rPr>
                <a:t>Construction/</a:t>
              </a:r>
              <a:br>
                <a:rPr lang="en-US" sz="2000" b="1">
                  <a:solidFill>
                    <a:srgbClr val="5EB3E4"/>
                  </a:solidFill>
                  <a:latin typeface="Arial" panose="020B0604020202020204" pitchFamily="34" charset="0"/>
                  <a:cs typeface="Arial" panose="020B0604020202020204" pitchFamily="34" charset="0"/>
                </a:rPr>
              </a:br>
              <a:r>
                <a:rPr lang="en-US" sz="2000" b="1">
                  <a:solidFill>
                    <a:srgbClr val="5EB3E4"/>
                  </a:solidFill>
                  <a:latin typeface="Arial" panose="020B0604020202020204" pitchFamily="34" charset="0"/>
                  <a:cs typeface="Arial" panose="020B0604020202020204" pitchFamily="34" charset="0"/>
                </a:rPr>
                <a:t>Installation</a:t>
              </a:r>
            </a:p>
          </p:txBody>
        </p:sp>
      </p:grpSp>
      <p:grpSp>
        <p:nvGrpSpPr>
          <p:cNvPr id="30" name="Group 29">
            <a:extLst>
              <a:ext uri="{FF2B5EF4-FFF2-40B4-BE49-F238E27FC236}">
                <a16:creationId xmlns:a16="http://schemas.microsoft.com/office/drawing/2014/main" id="{03F4251B-8E1F-8408-9044-0C73421C35A7}"/>
              </a:ext>
            </a:extLst>
          </p:cNvPr>
          <p:cNvGrpSpPr/>
          <p:nvPr/>
        </p:nvGrpSpPr>
        <p:grpSpPr>
          <a:xfrm>
            <a:off x="3258161" y="3050044"/>
            <a:ext cx="1957256" cy="2278702"/>
            <a:chOff x="3828887" y="3070973"/>
            <a:chExt cx="1957256" cy="2278702"/>
          </a:xfrm>
        </p:grpSpPr>
        <p:pic>
          <p:nvPicPr>
            <p:cNvPr id="31" name="Graphic 30">
              <a:extLst>
                <a:ext uri="{FF2B5EF4-FFF2-40B4-BE49-F238E27FC236}">
                  <a16:creationId xmlns:a16="http://schemas.microsoft.com/office/drawing/2014/main" id="{A7D5E0C5-9784-8D72-393D-D270DA68726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125935" y="3070973"/>
              <a:ext cx="1527461" cy="1605293"/>
            </a:xfrm>
            <a:prstGeom prst="rect">
              <a:avLst/>
            </a:prstGeom>
          </p:spPr>
        </p:pic>
        <p:sp>
          <p:nvSpPr>
            <p:cNvPr id="32" name="TextBox 31">
              <a:extLst>
                <a:ext uri="{FF2B5EF4-FFF2-40B4-BE49-F238E27FC236}">
                  <a16:creationId xmlns:a16="http://schemas.microsoft.com/office/drawing/2014/main" id="{6AE3E57B-A7D3-A48B-F848-95328A63753F}"/>
                </a:ext>
              </a:extLst>
            </p:cNvPr>
            <p:cNvSpPr txBox="1"/>
            <p:nvPr/>
          </p:nvSpPr>
          <p:spPr>
            <a:xfrm>
              <a:off x="3828887" y="4949565"/>
              <a:ext cx="1957256" cy="400110"/>
            </a:xfrm>
            <a:prstGeom prst="rect">
              <a:avLst/>
            </a:prstGeom>
            <a:noFill/>
          </p:spPr>
          <p:txBody>
            <a:bodyPr wrap="square" rtlCol="0">
              <a:spAutoFit/>
            </a:bodyPr>
            <a:lstStyle/>
            <a:p>
              <a:pPr algn="ctr" defTabSz="457200">
                <a:defRPr/>
              </a:pPr>
              <a:r>
                <a:rPr lang="en-US" sz="2000" b="1">
                  <a:solidFill>
                    <a:srgbClr val="5EB3E4"/>
                  </a:solidFill>
                  <a:latin typeface="Arial" panose="020B0604020202020204" pitchFamily="34" charset="0"/>
                  <a:cs typeface="Arial" panose="020B0604020202020204" pitchFamily="34" charset="0"/>
                </a:rPr>
                <a:t>Ownership</a:t>
              </a:r>
            </a:p>
          </p:txBody>
        </p:sp>
      </p:grpSp>
    </p:spTree>
    <p:extLst>
      <p:ext uri="{BB962C8B-B14F-4D97-AF65-F5344CB8AC3E}">
        <p14:creationId xmlns:p14="http://schemas.microsoft.com/office/powerpoint/2010/main" val="756935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0F55ACF-932A-7BDE-02F6-4A6F63AFD0E7}"/>
            </a:ext>
          </a:extLst>
        </p:cNvPr>
        <p:cNvGrpSpPr/>
        <p:nvPr/>
      </p:nvGrpSpPr>
      <p:grpSpPr>
        <a:xfrm>
          <a:off x="0" y="0"/>
          <a:ext cx="0" cy="0"/>
          <a:chOff x="0" y="0"/>
          <a:chExt cx="0" cy="0"/>
        </a:xfrm>
      </p:grpSpPr>
      <p:sp useBgFill="1">
        <p:nvSpPr>
          <p:cNvPr id="1044" name="Rectangle 1043">
            <a:extLst>
              <a:ext uri="{FF2B5EF4-FFF2-40B4-BE49-F238E27FC236}">
                <a16:creationId xmlns:a16="http://schemas.microsoft.com/office/drawing/2014/main" id="{71A784BF-09DB-448D-99FC-B49DFC660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BE6190AA-8C4D-C985-6C55-43699B8472CF}"/>
              </a:ext>
            </a:extLst>
          </p:cNvPr>
          <p:cNvPicPr>
            <a:picLocks noChangeAspect="1"/>
          </p:cNvPicPr>
          <p:nvPr/>
        </p:nvPicPr>
        <p:blipFill>
          <a:blip r:embed="rId3">
            <a:extLst>
              <a:ext uri="{96DAC541-7B7A-43D3-8B79-37D633B846F1}">
                <asvg:svgBlip xmlns:asvg="http://schemas.microsoft.com/office/drawing/2016/SVG/main" r:embed="rId4"/>
              </a:ext>
            </a:extLst>
          </a:blip>
          <a:srcRect t="85211" b="3713"/>
          <a:stretch>
            <a:fillRect/>
          </a:stretch>
        </p:blipFill>
        <p:spPr>
          <a:xfrm>
            <a:off x="0" y="6098396"/>
            <a:ext cx="12192000" cy="759604"/>
          </a:xfrm>
          <a:prstGeom prst="rect">
            <a:avLst/>
          </a:prstGeom>
        </p:spPr>
      </p:pic>
      <p:sp useBgFill="1">
        <p:nvSpPr>
          <p:cNvPr id="1046" name="Rectangle 1045">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6C694F6D-FDD4-C76F-8D10-39CED8569E08}"/>
              </a:ext>
            </a:extLst>
          </p:cNvPr>
          <p:cNvSpPr txBox="1">
            <a:spLocks/>
          </p:cNvSpPr>
          <p:nvPr/>
        </p:nvSpPr>
        <p:spPr>
          <a:xfrm>
            <a:off x="838200" y="4435052"/>
            <a:ext cx="3093720" cy="1645920"/>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000" kern="1200">
                <a:solidFill>
                  <a:schemeClr val="bg2"/>
                </a:solidFill>
                <a:latin typeface="Montserrat Black" panose="00000A00000000000000" pitchFamily="50" charset="0"/>
                <a:ea typeface="+mj-ea"/>
                <a:cs typeface="+mj-cs"/>
              </a:defRPr>
            </a:lvl1pPr>
          </a:lstStyle>
          <a:p>
            <a:pPr marL="0" marR="0" lvl="0" indent="0" fontAlgn="auto">
              <a:spcAft>
                <a:spcPts val="600"/>
              </a:spcAft>
              <a:buClrTx/>
              <a:buSzTx/>
              <a:tabLst/>
              <a:defRPr/>
            </a:pPr>
            <a:r>
              <a:rPr kumimoji="0" lang="en-US" sz="3600" b="1" i="0" u="none" strike="noStrike" kern="1200" cap="none" spc="0" normalizeH="0" baseline="0" noProof="0">
                <a:ln>
                  <a:noFill/>
                </a:ln>
                <a:solidFill>
                  <a:srgbClr val="093B60"/>
                </a:solidFill>
                <a:effectLst/>
                <a:uLnTx/>
                <a:uFillTx/>
                <a:latin typeface="Montserrat Black" panose="00000A00000000000000" pitchFamily="2" charset="0"/>
                <a:ea typeface="Open Sans" panose="020B0606030504020204" pitchFamily="34" charset="0"/>
                <a:cs typeface="Open Sans" panose="020B0606030504020204" pitchFamily="34" charset="0"/>
              </a:rPr>
              <a:t>Kentucky Leading the Charge</a:t>
            </a:r>
            <a:endParaRPr kumimoji="0" lang="en-US" sz="3600" b="0" i="0" u="none" strike="noStrike" kern="1200" cap="none" spc="0" normalizeH="0" baseline="0" noProof="0">
              <a:ln>
                <a:noFill/>
              </a:ln>
              <a:solidFill>
                <a:srgbClr val="093B60"/>
              </a:solidFill>
              <a:effectLst/>
              <a:uLnTx/>
              <a:uFillTx/>
              <a:latin typeface="Montserrat Black" panose="00000A00000000000000" pitchFamily="2"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82DC80BD-79D2-3C8D-A6B5-B10313B54566}"/>
              </a:ext>
            </a:extLst>
          </p:cNvPr>
          <p:cNvPicPr>
            <a:picLocks noChangeAspect="1"/>
          </p:cNvPicPr>
          <p:nvPr/>
        </p:nvPicPr>
        <p:blipFill>
          <a:blip r:embed="rId5">
            <a:extLst>
              <a:ext uri="{28A0092B-C50C-407E-A947-70E740481C1C}">
                <a14:useLocalDpi xmlns:a14="http://schemas.microsoft.com/office/drawing/2010/main" val="0"/>
              </a:ext>
            </a:extLst>
          </a:blip>
          <a:srcRect l="17052" r="13734" b="-3"/>
          <a:stretch>
            <a:fillRect/>
          </a:stretch>
        </p:blipFill>
        <p:spPr>
          <a:xfrm>
            <a:off x="4172189" y="0"/>
            <a:ext cx="3931900" cy="4005072"/>
          </a:xfrm>
          <a:prstGeom prst="rect">
            <a:avLst/>
          </a:prstGeom>
        </p:spPr>
      </p:pic>
      <p:pic>
        <p:nvPicPr>
          <p:cNvPr id="1026" name="Picture 2" descr="Ribbon cutting at charging station">
            <a:extLst>
              <a:ext uri="{FF2B5EF4-FFF2-40B4-BE49-F238E27FC236}">
                <a16:creationId xmlns:a16="http://schemas.microsoft.com/office/drawing/2014/main" id="{66D27861-7CA4-001B-7C13-6756AF5CFE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6626" r="27842" b="-2"/>
          <a:stretch>
            <a:fillRect/>
          </a:stretch>
        </p:blipFill>
        <p:spPr bwMode="auto">
          <a:xfrm>
            <a:off x="0" y="0"/>
            <a:ext cx="3931920" cy="40050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entucky Breaks Ground on Fast EV Charger Facility | Center for  Environmental Excellence | AASHTO">
            <a:extLst>
              <a:ext uri="{FF2B5EF4-FFF2-40B4-BE49-F238E27FC236}">
                <a16:creationId xmlns:a16="http://schemas.microsoft.com/office/drawing/2014/main" id="{98D194CB-94E1-33D3-CB6F-E693F97E3E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5995" r="20866" b="1"/>
          <a:stretch>
            <a:fillRect/>
          </a:stretch>
        </p:blipFill>
        <p:spPr bwMode="auto">
          <a:xfrm>
            <a:off x="8260080" y="-1"/>
            <a:ext cx="3931920" cy="4005072"/>
          </a:xfrm>
          <a:prstGeom prst="rect">
            <a:avLst/>
          </a:prstGeom>
          <a:noFill/>
          <a:extLst>
            <a:ext uri="{909E8E84-426E-40DD-AFC4-6F175D3DCCD1}">
              <a14:hiddenFill xmlns:a14="http://schemas.microsoft.com/office/drawing/2010/main">
                <a:solidFill>
                  <a:srgbClr val="FFFFFF"/>
                </a:solidFill>
              </a14:hiddenFill>
            </a:ext>
          </a:extLst>
        </p:spPr>
      </p:pic>
      <p:sp>
        <p:nvSpPr>
          <p:cNvPr id="1048" name="Rectangle 1047">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0" name="Rectangle 1049">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5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2">
            <a:extLst>
              <a:ext uri="{FF2B5EF4-FFF2-40B4-BE49-F238E27FC236}">
                <a16:creationId xmlns:a16="http://schemas.microsoft.com/office/drawing/2014/main" id="{D1CB8F2F-BBE7-7D6D-7CE6-C2F03452CE75}"/>
              </a:ext>
            </a:extLst>
          </p:cNvPr>
          <p:cNvSpPr txBox="1">
            <a:spLocks/>
          </p:cNvSpPr>
          <p:nvPr/>
        </p:nvSpPr>
        <p:spPr>
          <a:xfrm>
            <a:off x="4380266" y="4435052"/>
            <a:ext cx="6973534" cy="164592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2"/>
                </a:solidFill>
                <a:latin typeface="+mn-lt"/>
                <a:ea typeface="+mn-ea"/>
                <a:cs typeface="+mn-cs"/>
              </a:defRPr>
            </a:lvl1pPr>
            <a:lvl2pPr marL="457200" indent="-222250" algn="l" defTabSz="914400" rtl="0" eaLnBrk="1" latinLnBrk="0" hangingPunct="1">
              <a:lnSpc>
                <a:spcPct val="90000"/>
              </a:lnSpc>
              <a:spcBef>
                <a:spcPts val="500"/>
              </a:spcBef>
              <a:buFont typeface="Arial" panose="020B0604020202020204" pitchFamily="34" charset="0"/>
              <a:buChar char="•"/>
              <a:defRPr sz="2100" kern="1200">
                <a:solidFill>
                  <a:schemeClr val="bg2"/>
                </a:solidFill>
                <a:latin typeface="+mn-lt"/>
                <a:ea typeface="+mn-ea"/>
                <a:cs typeface="+mn-cs"/>
              </a:defRPr>
            </a:lvl2pPr>
            <a:lvl3pPr marL="692150" indent="-23495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3pPr>
            <a:lvl4pPr marL="914400" indent="-222250" algn="l" defTabSz="914400" rtl="0" eaLnBrk="1" latinLnBrk="0" hangingPunct="1">
              <a:lnSpc>
                <a:spcPct val="90000"/>
              </a:lnSpc>
              <a:spcBef>
                <a:spcPts val="500"/>
              </a:spcBef>
              <a:buFont typeface="Arial" panose="020B0604020202020204" pitchFamily="34" charset="0"/>
              <a:buChar char="•"/>
              <a:defRPr sz="1400" kern="1200">
                <a:solidFill>
                  <a:schemeClr val="bg2"/>
                </a:solidFill>
                <a:latin typeface="+mn-lt"/>
                <a:ea typeface="+mn-ea"/>
                <a:cs typeface="+mn-cs"/>
              </a:defRPr>
            </a:lvl4pPr>
            <a:lvl5pPr marL="1149350" indent="-234950" algn="l" defTabSz="914400" rtl="0" eaLnBrk="1" latinLnBrk="0" hangingPunct="1">
              <a:lnSpc>
                <a:spcPct val="90000"/>
              </a:lnSpc>
              <a:spcBef>
                <a:spcPts val="500"/>
              </a:spcBef>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fontAlgn="auto">
              <a:spcBef>
                <a:spcPts val="1000"/>
              </a:spcBef>
              <a:buClrTx/>
              <a:buSzTx/>
              <a:buNone/>
              <a:tabLst/>
              <a:defRPr/>
            </a:pPr>
            <a:r>
              <a:rPr kumimoji="0" lang="en-US" sz="1800" b="1" i="0" u="none" strike="noStrike" cap="none" spc="0" normalizeH="0" baseline="0" noProof="0" dirty="0">
                <a:ln>
                  <a:noFill/>
                </a:ln>
                <a:solidFill>
                  <a:srgbClr val="093B60"/>
                </a:solidFill>
                <a:effectLst/>
                <a:uLnTx/>
                <a:uFillTx/>
                <a:latin typeface="Open Sans" panose="020B0606030504020204" pitchFamily="34" charset="0"/>
                <a:ea typeface="Open Sans" panose="020B0606030504020204" pitchFamily="34" charset="0"/>
                <a:cs typeface="Open Sans" panose="020B0606030504020204" pitchFamily="34" charset="0"/>
              </a:rPr>
              <a:t>4</a:t>
            </a:r>
            <a:r>
              <a:rPr lang="en-US" sz="1800" b="1" dirty="0">
                <a:solidFill>
                  <a:srgbClr val="093B60"/>
                </a:solidFill>
                <a:latin typeface="Open Sans" panose="020B0606030504020204" pitchFamily="34" charset="0"/>
                <a:ea typeface="Open Sans" panose="020B0606030504020204" pitchFamily="34" charset="0"/>
                <a:cs typeface="Open Sans" panose="020B0606030504020204" pitchFamily="34" charset="0"/>
              </a:rPr>
              <a:t>6</a:t>
            </a:r>
            <a:r>
              <a:rPr kumimoji="0" lang="en-US" sz="1800" b="1" i="0" u="none" strike="noStrike" cap="none" spc="0" normalizeH="0" baseline="0" noProof="0" dirty="0">
                <a:ln>
                  <a:noFill/>
                </a:ln>
                <a:solidFill>
                  <a:srgbClr val="093B6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800" b="0" i="0" u="none" strike="noStrike" cap="none" spc="0" normalizeH="0" baseline="0" noProof="0" dirty="0">
                <a:ln>
                  <a:noFill/>
                </a:ln>
                <a:solidFill>
                  <a:srgbClr val="093B60"/>
                </a:solidFill>
                <a:effectLst/>
                <a:uLnTx/>
                <a:uFillTx/>
                <a:latin typeface="Open Sans" panose="020B0606030504020204" pitchFamily="34" charset="0"/>
                <a:ea typeface="Open Sans" panose="020B0606030504020204" pitchFamily="34" charset="0"/>
                <a:cs typeface="Open Sans" panose="020B0606030504020204" pitchFamily="34" charset="0"/>
              </a:rPr>
              <a:t>fast charging stations from </a:t>
            </a:r>
            <a:r>
              <a:rPr kumimoji="0" lang="en-US" sz="1800" b="1" i="0" u="none" strike="noStrike" cap="none" spc="0" normalizeH="0" baseline="0" noProof="0" dirty="0">
                <a:ln>
                  <a:noFill/>
                </a:ln>
                <a:solidFill>
                  <a:srgbClr val="093B60"/>
                </a:solidFill>
                <a:effectLst/>
                <a:uLnTx/>
                <a:uFillTx/>
                <a:latin typeface="Open Sans" panose="020B0606030504020204" pitchFamily="34" charset="0"/>
                <a:ea typeface="Open Sans" panose="020B0606030504020204" pitchFamily="34" charset="0"/>
                <a:cs typeface="Open Sans" panose="020B0606030504020204" pitchFamily="34" charset="0"/>
              </a:rPr>
              <a:t>11</a:t>
            </a:r>
            <a:r>
              <a:rPr kumimoji="0" lang="en-US" sz="1800" b="0" i="0" u="none" strike="noStrike" cap="none" spc="0" normalizeH="0" baseline="0" noProof="0" dirty="0">
                <a:ln>
                  <a:noFill/>
                </a:ln>
                <a:solidFill>
                  <a:srgbClr val="093B60"/>
                </a:solidFill>
                <a:effectLst/>
                <a:uLnTx/>
                <a:uFillTx/>
                <a:latin typeface="Open Sans" panose="020B0606030504020204" pitchFamily="34" charset="0"/>
                <a:ea typeface="Open Sans" panose="020B0606030504020204" pitchFamily="34" charset="0"/>
                <a:cs typeface="Open Sans" panose="020B0606030504020204" pitchFamily="34" charset="0"/>
              </a:rPr>
              <a:t> developers have been approved in Kentucky.</a:t>
            </a:r>
          </a:p>
          <a:p>
            <a:pPr marL="0" marR="0" lvl="0" indent="0" fontAlgn="auto">
              <a:spcBef>
                <a:spcPts val="1000"/>
              </a:spcBef>
              <a:buClrTx/>
              <a:buSzTx/>
              <a:buNone/>
              <a:tabLst/>
              <a:defRPr/>
            </a:pPr>
            <a:r>
              <a:rPr kumimoji="0" lang="en-US" sz="1800" b="1" i="0" u="none" strike="noStrike" cap="none" spc="0" normalizeH="0" baseline="0" noProof="0" dirty="0">
                <a:ln>
                  <a:noFill/>
                </a:ln>
                <a:solidFill>
                  <a:srgbClr val="093B60"/>
                </a:solidFill>
                <a:effectLst/>
                <a:uLnTx/>
                <a:uFillTx/>
                <a:latin typeface="Open Sans" panose="020B0606030504020204" pitchFamily="34" charset="0"/>
                <a:ea typeface="Open Sans" panose="020B0606030504020204" pitchFamily="34" charset="0"/>
                <a:cs typeface="Open Sans" panose="020B0606030504020204" pitchFamily="34" charset="0"/>
              </a:rPr>
              <a:t>$</a:t>
            </a:r>
            <a:r>
              <a:rPr lang="en-US" sz="1800" b="1" dirty="0">
                <a:solidFill>
                  <a:srgbClr val="093B60"/>
                </a:solidFill>
                <a:latin typeface="Open Sans" panose="020B0606030504020204" pitchFamily="34" charset="0"/>
                <a:ea typeface="Open Sans" panose="020B0606030504020204" pitchFamily="34" charset="0"/>
                <a:cs typeface="Open Sans" panose="020B0606030504020204" pitchFamily="34" charset="0"/>
              </a:rPr>
              <a:t>36.9</a:t>
            </a:r>
            <a:r>
              <a:rPr kumimoji="0" lang="en-US" sz="1800" b="1" i="0" u="none" strike="noStrike" cap="none" spc="0" normalizeH="0" baseline="0" noProof="0" dirty="0">
                <a:ln>
                  <a:noFill/>
                </a:ln>
                <a:solidFill>
                  <a:srgbClr val="093B60"/>
                </a:solidFill>
                <a:effectLst/>
                <a:uLnTx/>
                <a:uFillTx/>
                <a:latin typeface="Open Sans" panose="020B0606030504020204" pitchFamily="34" charset="0"/>
                <a:ea typeface="Open Sans" panose="020B0606030504020204" pitchFamily="34" charset="0"/>
                <a:cs typeface="Open Sans" panose="020B0606030504020204" pitchFamily="34" charset="0"/>
              </a:rPr>
              <a:t> million</a:t>
            </a:r>
            <a:r>
              <a:rPr kumimoji="0" lang="en-US" sz="1800" b="0" i="0" u="none" strike="noStrike" cap="none" spc="0" normalizeH="0" baseline="0" noProof="0" dirty="0">
                <a:ln>
                  <a:noFill/>
                </a:ln>
                <a:solidFill>
                  <a:srgbClr val="093B60"/>
                </a:solidFill>
                <a:effectLst/>
                <a:uLnTx/>
                <a:uFillTx/>
                <a:latin typeface="Open Sans" panose="020B0606030504020204" pitchFamily="34" charset="0"/>
                <a:ea typeface="Open Sans" panose="020B0606030504020204" pitchFamily="34" charset="0"/>
                <a:cs typeface="Open Sans" panose="020B0606030504020204" pitchFamily="34" charset="0"/>
              </a:rPr>
              <a:t> in federal formula funds obligated for </a:t>
            </a:r>
            <a:r>
              <a:rPr kumimoji="0" lang="en-US" sz="1800" b="0" i="0" u="none" strike="noStrike" cap="none" spc="0" normalizeH="0" baseline="0" noProof="0" dirty="0" err="1">
                <a:ln>
                  <a:noFill/>
                </a:ln>
                <a:solidFill>
                  <a:srgbClr val="093B60"/>
                </a:solidFill>
                <a:effectLst/>
                <a:uLnTx/>
                <a:uFillTx/>
                <a:latin typeface="Open Sans" panose="020B0606030504020204" pitchFamily="34" charset="0"/>
                <a:ea typeface="Open Sans" panose="020B0606030504020204" pitchFamily="34" charset="0"/>
                <a:cs typeface="Open Sans" panose="020B0606030504020204" pitchFamily="34" charset="0"/>
              </a:rPr>
              <a:t>Kentuck</a:t>
            </a:r>
            <a:r>
              <a:rPr lang="en-US" sz="1800" dirty="0">
                <a:solidFill>
                  <a:srgbClr val="093B60"/>
                </a:solidFill>
                <a:latin typeface="Open Sans" panose="020B0606030504020204" pitchFamily="34" charset="0"/>
                <a:ea typeface="Open Sans" panose="020B0606030504020204" pitchFamily="34" charset="0"/>
                <a:cs typeface="Open Sans" panose="020B0606030504020204" pitchFamily="34" charset="0"/>
              </a:rPr>
              <a:t>y to date.</a:t>
            </a:r>
            <a:r>
              <a:rPr kumimoji="0" lang="en-US" sz="1800" b="0" i="0" u="none" strike="noStrike" cap="none" spc="0" normalizeH="0" baseline="0" noProof="0" dirty="0">
                <a:ln>
                  <a:noFill/>
                </a:ln>
                <a:solidFill>
                  <a:srgbClr val="093B60"/>
                </a:solidFill>
                <a:effectLst/>
                <a:uLnTx/>
                <a:uFillTx/>
                <a:latin typeface="Open Sans" panose="020B0606030504020204" pitchFamily="34" charset="0"/>
                <a:ea typeface="Open Sans" panose="020B0606030504020204" pitchFamily="34" charset="0"/>
                <a:cs typeface="Open Sans" panose="020B0606030504020204" pitchFamily="34" charset="0"/>
              </a:rPr>
              <a:t> KY expects nearly $70 million in total from NEVI.</a:t>
            </a:r>
          </a:p>
          <a:p>
            <a:pPr marL="0" marR="0" lvl="0" indent="0" fontAlgn="auto">
              <a:spcBef>
                <a:spcPts val="1000"/>
              </a:spcBef>
              <a:buClrTx/>
              <a:buSzTx/>
              <a:buNone/>
              <a:tabLst/>
              <a:defRPr/>
            </a:pPr>
            <a:r>
              <a:rPr kumimoji="0" lang="en-US" sz="1800" b="1" i="0" u="none" strike="noStrike" cap="none" spc="0" normalizeH="0" baseline="0" noProof="0" dirty="0">
                <a:ln>
                  <a:noFill/>
                </a:ln>
                <a:solidFill>
                  <a:srgbClr val="093B60"/>
                </a:solidFill>
                <a:effectLst/>
                <a:uLnTx/>
                <a:uFillTx/>
                <a:latin typeface="Open Sans" panose="020B0606030504020204" pitchFamily="34" charset="0"/>
                <a:ea typeface="Open Sans" panose="020B0606030504020204" pitchFamily="34" charset="0"/>
                <a:cs typeface="Open Sans" panose="020B0606030504020204" pitchFamily="34" charset="0"/>
              </a:rPr>
              <a:t>First</a:t>
            </a:r>
            <a:r>
              <a:rPr kumimoji="0" lang="en-US" sz="1800" b="0" i="0" u="none" strike="noStrike" cap="none" spc="0" normalizeH="0" baseline="0" noProof="0" dirty="0">
                <a:ln>
                  <a:noFill/>
                </a:ln>
                <a:solidFill>
                  <a:srgbClr val="093B60"/>
                </a:solidFill>
                <a:effectLst/>
                <a:uLnTx/>
                <a:uFillTx/>
                <a:latin typeface="Open Sans" panose="020B0606030504020204" pitchFamily="34" charset="0"/>
                <a:ea typeface="Open Sans" panose="020B0606030504020204" pitchFamily="34" charset="0"/>
                <a:cs typeface="Open Sans" panose="020B0606030504020204" pitchFamily="34" charset="0"/>
              </a:rPr>
              <a:t> NEVI funded station to open in the southeast.</a:t>
            </a:r>
          </a:p>
        </p:txBody>
      </p:sp>
    </p:spTree>
    <p:extLst>
      <p:ext uri="{BB962C8B-B14F-4D97-AF65-F5344CB8AC3E}">
        <p14:creationId xmlns:p14="http://schemas.microsoft.com/office/powerpoint/2010/main" val="33035537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5aceckytcfhwaconferencetemplate.potx" id="{DADECC71-E85A-4B1F-8B9B-8E275ACD2DA2}" vid="{3FD9C2F3-A4AC-41F4-BF05-0C0D0FD02A72}"/>
    </a:ext>
  </a:extLst>
</a:theme>
</file>

<file path=ppt/theme/theme2.xml><?xml version="1.0" encoding="utf-8"?>
<a:theme xmlns:a="http://schemas.openxmlformats.org/drawingml/2006/main" name="IBC">
  <a:themeElements>
    <a:clrScheme name="IBC (Fall 2018)">
      <a:dk1>
        <a:srgbClr val="13284B"/>
      </a:dk1>
      <a:lt1>
        <a:srgbClr val="FFFFFF"/>
      </a:lt1>
      <a:dk2>
        <a:srgbClr val="13284B"/>
      </a:dk2>
      <a:lt2>
        <a:srgbClr val="FFFFFF"/>
      </a:lt2>
      <a:accent1>
        <a:srgbClr val="13284B"/>
      </a:accent1>
      <a:accent2>
        <a:srgbClr val="E84927"/>
      </a:accent2>
      <a:accent3>
        <a:srgbClr val="336FCA"/>
      </a:accent3>
      <a:accent4>
        <a:srgbClr val="838383"/>
      </a:accent4>
      <a:accent5>
        <a:srgbClr val="ADADAD"/>
      </a:accent5>
      <a:accent6>
        <a:srgbClr val="D6D6D6"/>
      </a:accent6>
      <a:hlink>
        <a:srgbClr val="E84927"/>
      </a:hlink>
      <a:folHlink>
        <a:srgbClr val="E8492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tx1"/>
          </a:solidFill>
        </a:ln>
        <a:effectLst/>
      </a:spPr>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defPPr algn="l">
          <a:defRPr sz="1100" dirty="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ln>
          <a:solidFill>
            <a:schemeClr val="tx1"/>
          </a:solidFill>
        </a:ln>
      </a:spPr>
      <a:bodyPr wrap="square" tIns="91440" bIns="91440" rtlCol="0">
        <a:noAutofit/>
      </a:bodyPr>
      <a:lstStyle>
        <a:defPPr algn="l">
          <a:defRPr sz="1100" dirty="0" smtClean="0"/>
        </a:defPPr>
      </a:lstStyle>
    </a:txDef>
  </a:objectDefaults>
  <a:extraClrSchemeLst/>
  <a:extLst>
    <a:ext uri="{05A4C25C-085E-4340-85A3-A5531E510DB2}">
      <thm15:themeFamily xmlns:thm15="http://schemas.microsoft.com/office/thememl/2012/main" name="IBC" id="{DBD66CAE-8F4A-46B1-B8DB-FDB30E1F6BC9}" vid="{CAD5C2B1-86A4-420D-A797-68D03140FCC0}"/>
    </a:ext>
  </a:extLst>
</a:theme>
</file>

<file path=ppt/theme/theme3.xml><?xml version="1.0" encoding="utf-8"?>
<a:theme xmlns:a="http://schemas.openxmlformats.org/drawingml/2006/main" name="Better Kentucky">
  <a:themeElements>
    <a:clrScheme name="Team Kentucky">
      <a:dk1>
        <a:sysClr val="windowText" lastClr="000000"/>
      </a:dk1>
      <a:lt1>
        <a:sysClr val="window" lastClr="FFFFFF"/>
      </a:lt1>
      <a:dk2>
        <a:srgbClr val="093B60"/>
      </a:dk2>
      <a:lt2>
        <a:srgbClr val="FFFFFF"/>
      </a:lt2>
      <a:accent1>
        <a:srgbClr val="5EB3E4"/>
      </a:accent1>
      <a:accent2>
        <a:srgbClr val="F5831F"/>
      </a:accent2>
      <a:accent3>
        <a:srgbClr val="8C98A2"/>
      </a:accent3>
      <a:accent4>
        <a:srgbClr val="FED13F"/>
      </a:accent4>
      <a:accent5>
        <a:srgbClr val="2A58B4"/>
      </a:accent5>
      <a:accent6>
        <a:srgbClr val="009A4D"/>
      </a:accent6>
      <a:hlink>
        <a:srgbClr val="299BDB"/>
      </a:hlink>
      <a:folHlink>
        <a:srgbClr val="9680AE"/>
      </a:folHlink>
    </a:clrScheme>
    <a:fontScheme name="Team Kentucky">
      <a:majorFont>
        <a:latin typeface="Montserrat Medium"/>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tter Kentucky" id="{841B4F67-9E65-441D-90DA-1C740DBCFCDC}" vid="{77902AD3-298B-4456-A6A9-078582AABED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0F30E28F43D84881B1E447717B93F8" ma:contentTypeVersion="8" ma:contentTypeDescription="Create a new document." ma:contentTypeScope="" ma:versionID="ac7a048db13a328c88eb3bd8876552f7">
  <xsd:schema xmlns:xsd="http://www.w3.org/2001/XMLSchema" xmlns:xs="http://www.w3.org/2001/XMLSchema" xmlns:p="http://schemas.microsoft.com/office/2006/metadata/properties" xmlns:ns2="b47a5aad-adfb-4dac-9d3f-47090e67d565" xmlns:ns3="9c16dc54-5a24-4afd-a61c-664ec7eab416" targetNamespace="http://schemas.microsoft.com/office/2006/metadata/properties" ma:root="true" ma:fieldsID="05ef1fb50c3bd5231898c81644cb9619" ns2:_="" ns3:_="">
    <xsd:import namespace="b47a5aad-adfb-4dac-9d3f-47090e67d565"/>
    <xsd:import namespace="9c16dc54-5a24-4afd-a61c-664ec7eab416"/>
    <xsd:element name="properties">
      <xsd:complexType>
        <xsd:sequence>
          <xsd:element name="documentManagement">
            <xsd:complexType>
              <xsd:all>
                <xsd:element ref="ns2:Speakers" minOccurs="0"/>
                <xsd:element ref="ns2:Day" minOccurs="0"/>
                <xsd:element ref="ns2:Year" minOccurs="0"/>
                <xsd:element ref="ns2:Section"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7a5aad-adfb-4dac-9d3f-47090e67d565" elementFormDefault="qualified">
    <xsd:import namespace="http://schemas.microsoft.com/office/2006/documentManagement/types"/>
    <xsd:import namespace="http://schemas.microsoft.com/office/infopath/2007/PartnerControls"/>
    <xsd:element name="Speakers" ma:index="4" nillable="true" ma:displayName="Speakers" ma:internalName="Speakers" ma:readOnly="false">
      <xsd:simpleType>
        <xsd:restriction base="dms:Note">
          <xsd:maxLength value="255"/>
        </xsd:restriction>
      </xsd:simpleType>
    </xsd:element>
    <xsd:element name="Day" ma:index="5" nillable="true" ma:displayName="Day" ma:internalName="Day" ma:readOnly="false">
      <xsd:simpleType>
        <xsd:restriction base="dms:Text">
          <xsd:maxLength value="255"/>
        </xsd:restriction>
      </xsd:simpleType>
    </xsd:element>
    <xsd:element name="Year" ma:index="6" nillable="true" ma:displayName="Year" ma:internalName="Year" ma:readOnly="false">
      <xsd:simpleType>
        <xsd:restriction base="dms:Text">
          <xsd:maxLength value="255"/>
        </xsd:restriction>
      </xsd:simpleType>
    </xsd:element>
    <xsd:element name="Section" ma:index="7" nillable="true" ma:displayName="Section" ma:internalName="Section"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c16dc54-5a24-4afd-a61c-664ec7eab41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Year xmlns="b47a5aad-adfb-4dac-9d3f-47090e67d565">2025</Year>
    <Day xmlns="b47a5aad-adfb-4dac-9d3f-47090e67d565">Thursday</Day>
    <Speakers xmlns="b47a5aad-adfb-4dac-9d3f-47090e67d565">Mikael Pelfrey</Speakers>
    <Section xmlns="b47a5aad-adfb-4dac-9d3f-47090e67d565">10:50, 3:50</Section>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58E2442-1064-4725-A3BD-CB3DA68BA81D}"/>
</file>

<file path=customXml/itemProps2.xml><?xml version="1.0" encoding="utf-8"?>
<ds:datastoreItem xmlns:ds="http://schemas.openxmlformats.org/officeDocument/2006/customXml" ds:itemID="{F7EFB55B-A472-49BF-ACBF-7C710EC14D20}">
  <ds:schemaRefs>
    <ds:schemaRef ds:uri="7627503d-7f4e-46c6-934c-56e591578e65"/>
    <ds:schemaRef ds:uri="a9e6d63e-1106-457f-86f8-f73920d0c87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97E94C0-40CB-4B72-B368-56AD73332198}">
  <ds:schemaRefs>
    <ds:schemaRef ds:uri="http://schemas.microsoft.com/sharepoint/v3/contenttype/forms"/>
  </ds:schemaRefs>
</ds:datastoreItem>
</file>

<file path=docMetadata/LabelInfo.xml><?xml version="1.0" encoding="utf-8"?>
<clbl:labelList xmlns:clbl="http://schemas.microsoft.com/office/2020/mipLabelMetadata">
  <clbl:label id="{3667e201-cbdc-48b3-9b42-5d2d3f16e2a9}" enabled="0" method="" siteId="{3667e201-cbdc-48b3-9b42-5d2d3f16e2a9}" removed="1"/>
</clbl:labelList>
</file>

<file path=docProps/app.xml><?xml version="1.0" encoding="utf-8"?>
<Properties xmlns="http://schemas.openxmlformats.org/officeDocument/2006/extended-properties" xmlns:vt="http://schemas.openxmlformats.org/officeDocument/2006/docPropsVTypes">
  <Template>2025aceckytcfhwaconferencetemplate</Template>
  <TotalTime>68</TotalTime>
  <Words>1471</Words>
  <Application>Microsoft Office PowerPoint</Application>
  <PresentationFormat>Widescreen</PresentationFormat>
  <Paragraphs>318</Paragraphs>
  <Slides>31</Slides>
  <Notes>31</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31</vt:i4>
      </vt:variant>
    </vt:vector>
  </HeadingPairs>
  <TitlesOfParts>
    <vt:vector size="43" baseType="lpstr">
      <vt:lpstr>Aptos</vt:lpstr>
      <vt:lpstr>Arial</vt:lpstr>
      <vt:lpstr>Calibri</vt:lpstr>
      <vt:lpstr>Courier New</vt:lpstr>
      <vt:lpstr>Montserrat</vt:lpstr>
      <vt:lpstr>Montserrat Black</vt:lpstr>
      <vt:lpstr>Open Sans</vt:lpstr>
      <vt:lpstr>Segoe UI</vt:lpstr>
      <vt:lpstr>Wingdings</vt:lpstr>
      <vt:lpstr>Office Theme</vt:lpstr>
      <vt:lpstr>IBC</vt:lpstr>
      <vt:lpstr>Better Kentucky</vt:lpstr>
      <vt:lpstr>PowerPoint Presentation</vt:lpstr>
      <vt:lpstr>PowerPoint Presentation</vt:lpstr>
      <vt:lpstr>Agenda</vt:lpstr>
      <vt:lpstr>Program Update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Program Challenges</vt:lpstr>
      <vt:lpstr>PowerPoint Presentation</vt:lpstr>
      <vt:lpstr>PowerPoint Presentation</vt:lpstr>
      <vt:lpstr>PowerPoint Presentation</vt:lpstr>
      <vt:lpstr>PowerPoint Presentation</vt:lpstr>
      <vt:lpstr>PowerPoint Presentation</vt:lpstr>
      <vt:lpstr>Developer Management</vt:lpstr>
      <vt:lpstr>PowerPoint Presentation</vt:lpstr>
      <vt:lpstr>PowerPoint Presentation</vt:lpstr>
      <vt:lpstr>PowerPoint Presentation</vt:lpstr>
      <vt:lpstr>PowerPoint Presentation</vt:lpstr>
      <vt:lpstr>Construction Inspection</vt:lpstr>
      <vt:lpstr>PowerPoint Presentation</vt:lpstr>
      <vt:lpstr>PowerPoint Presentation</vt:lpstr>
      <vt:lpstr>PowerPoint Presentation</vt:lpstr>
      <vt:lpstr>Next Steps</vt:lpstr>
      <vt:lpstr>PowerPoint Presentation</vt:lpstr>
      <vt:lpstr>Next Steps- Other Priority Corridors</vt:lpstr>
      <vt:lpstr>PowerPoint Presentation</vt:lpstr>
      <vt:lpstr>PowerPoint Presentation</vt:lpstr>
    </vt:vector>
  </TitlesOfParts>
  <Company>HDR,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KY EV Charging Program Update</dc:title>
  <dc:creator>O'Rourke, Kathleen</dc:creator>
  <cp:lastModifiedBy>O'Rourke, Kathleen</cp:lastModifiedBy>
  <cp:revision>2</cp:revision>
  <dcterms:created xsi:type="dcterms:W3CDTF">2025-08-13T18:15:26Z</dcterms:created>
  <dcterms:modified xsi:type="dcterms:W3CDTF">2025-08-28T21:31:45Z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0x0101009E0F30E28F43D84881B1E447717B93F8</vt:lpwstr>
  </property>
  <property fmtid="{D5CDD505-2E9C-101B-9397-08002B2CF9AE}" pid="3" name="MediaServiceImageTags">
    <vt:lpwstr/>
  </property>
</Properties>
</file>